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</p:sldMasterIdLst>
  <p:notesMasterIdLst>
    <p:notesMasterId r:id="rId29"/>
  </p:notesMasterIdLst>
  <p:handoutMasterIdLst>
    <p:handoutMasterId r:id="rId30"/>
  </p:handoutMasterIdLst>
  <p:sldIdLst>
    <p:sldId id="294" r:id="rId3"/>
    <p:sldId id="375" r:id="rId4"/>
    <p:sldId id="376" r:id="rId5"/>
    <p:sldId id="296" r:id="rId6"/>
    <p:sldId id="325" r:id="rId7"/>
    <p:sldId id="378" r:id="rId8"/>
    <p:sldId id="380" r:id="rId9"/>
    <p:sldId id="331" r:id="rId10"/>
    <p:sldId id="359" r:id="rId11"/>
    <p:sldId id="332" r:id="rId12"/>
    <p:sldId id="333" r:id="rId13"/>
    <p:sldId id="342" r:id="rId14"/>
    <p:sldId id="334" r:id="rId15"/>
    <p:sldId id="335" r:id="rId16"/>
    <p:sldId id="336" r:id="rId17"/>
    <p:sldId id="337" r:id="rId18"/>
    <p:sldId id="338" r:id="rId19"/>
    <p:sldId id="339" r:id="rId20"/>
    <p:sldId id="340" r:id="rId21"/>
    <p:sldId id="363" r:id="rId22"/>
    <p:sldId id="379" r:id="rId23"/>
    <p:sldId id="371" r:id="rId24"/>
    <p:sldId id="377" r:id="rId25"/>
    <p:sldId id="372" r:id="rId26"/>
    <p:sldId id="373" r:id="rId27"/>
    <p:sldId id="370" r:id="rId28"/>
  </p:sldIdLst>
  <p:sldSz cx="10693400" cy="7561263"/>
  <p:notesSz cx="6797675" cy="9926638"/>
  <p:defaultTextStyle>
    <a:defPPr>
      <a:defRPr lang="de-DE"/>
    </a:defPPr>
    <a:lvl1pPr marL="0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1528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3056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4584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6112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7640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29168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50696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72224" algn="l" defTabSz="104305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2">
          <p15:clr>
            <a:srgbClr val="A4A3A4"/>
          </p15:clr>
        </p15:guide>
        <p15:guide id="2" pos="336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FF99"/>
    <a:srgbClr val="EAFDE9"/>
    <a:srgbClr val="DCF3B3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079" autoAdjust="0"/>
    <p:restoredTop sz="91770" autoAdjust="0"/>
  </p:normalViewPr>
  <p:slideViewPr>
    <p:cSldViewPr showGuides="1">
      <p:cViewPr varScale="1">
        <p:scale>
          <a:sx n="69" d="100"/>
          <a:sy n="69" d="100"/>
        </p:scale>
        <p:origin x="816" y="58"/>
      </p:cViewPr>
      <p:guideLst>
        <p:guide orient="horz" pos="2382"/>
        <p:guide pos="33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621985-C2E2-4EBF-A4A5-8E208CC643F3}" type="datetimeFigureOut">
              <a:rPr lang="de-CH" smtClean="0"/>
              <a:t>09.09.2023</a:t>
            </a:fld>
            <a:endParaRPr lang="de-CH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EF1B3F-5CEF-4345-BB05-BE6E738E8584}" type="slidenum">
              <a:rPr lang="de-CH" smtClean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5377548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CH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5A24B3-ACF3-40C5-AF20-F89B2A127AEE}" type="datetimeFigureOut">
              <a:rPr lang="de-CH" smtClean="0"/>
              <a:t>09.09.2023</a:t>
            </a:fld>
            <a:endParaRPr lang="de-CH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766763" y="744538"/>
            <a:ext cx="526415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CH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38D0F-2E2A-4DB1-A806-36E5C32DA056}" type="slidenum">
              <a:rPr lang="de-CH" smtClean="0"/>
              <a:t>‹Nr.›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759335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F38D0F-2E2A-4DB1-A806-36E5C32DA056}" type="slidenum">
              <a:rPr lang="de-CH" smtClean="0"/>
              <a:t>16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2450581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2946061" y="1660031"/>
            <a:ext cx="3248551" cy="444814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000" b="1" spc="100" baseline="0">
                <a:solidFill>
                  <a:srgbClr val="FFFF00"/>
                </a:solidFill>
                <a:latin typeface="Humanst531 BT" panose="020D0502030503020204" pitchFamily="34" charset="0"/>
              </a:defRPr>
            </a:lvl1pPr>
          </a:lstStyle>
          <a:p>
            <a:r>
              <a:rPr lang="de-DE" dirty="0"/>
              <a:t>2014</a:t>
            </a:r>
            <a:endParaRPr lang="de-CH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2944800" y="2100171"/>
            <a:ext cx="7152248" cy="93610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ts val="3500"/>
              </a:lnSpc>
              <a:spcBef>
                <a:spcPts val="0"/>
              </a:spcBef>
              <a:buNone/>
              <a:defRPr sz="3000" spc="100" baseline="0">
                <a:solidFill>
                  <a:schemeClr val="bg1"/>
                </a:solidFill>
                <a:latin typeface="Humanst531 BT" panose="020D0502030503020204" pitchFamily="34" charset="0"/>
              </a:defRPr>
            </a:lvl1pPr>
            <a:lvl2pPr marL="521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3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5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6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9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2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Titel der </a:t>
            </a:r>
            <a:br>
              <a:rPr lang="de-DE" dirty="0"/>
            </a:br>
            <a:r>
              <a:rPr lang="de-DE" dirty="0"/>
              <a:t>Präsentation</a:t>
            </a:r>
            <a:endParaRPr lang="de-CH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938888" y="6644767"/>
            <a:ext cx="7160340" cy="37622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500" spc="100" baseline="0">
                <a:solidFill>
                  <a:schemeClr val="bg1"/>
                </a:solidFill>
                <a:latin typeface="Humanst531 BT" panose="020D0502030503020204" pitchFamily="34" charset="0"/>
              </a:defRPr>
            </a:lvl1pPr>
            <a:lvl2pPr indent="0">
              <a:spcBef>
                <a:spcPts val="0"/>
              </a:spcBef>
              <a:defRPr>
                <a:latin typeface="Humanst531 BT" panose="020D0502030503020204" pitchFamily="34" charset="0"/>
              </a:defRPr>
            </a:lvl2pPr>
            <a:lvl3pPr indent="0">
              <a:spcBef>
                <a:spcPts val="0"/>
              </a:spcBef>
              <a:defRPr>
                <a:latin typeface="Humanst531 BT" panose="020D0502030503020204" pitchFamily="34" charset="0"/>
              </a:defRPr>
            </a:lvl3pPr>
            <a:lvl4pPr indent="0">
              <a:spcBef>
                <a:spcPts val="0"/>
              </a:spcBef>
              <a:defRPr>
                <a:latin typeface="Humanst531 BT" panose="020D0502030503020204" pitchFamily="34" charset="0"/>
              </a:defRPr>
            </a:lvl4pPr>
            <a:lvl5pPr indent="0">
              <a:spcBef>
                <a:spcPts val="0"/>
              </a:spcBef>
              <a:defRPr>
                <a:latin typeface="Humanst531 BT" panose="020D0502030503020204" pitchFamily="34" charset="0"/>
              </a:defRPr>
            </a:lvl5pPr>
          </a:lstStyle>
          <a:p>
            <a:pPr lvl="0"/>
            <a:r>
              <a:rPr lang="de-DE" dirty="0"/>
              <a:t>Anmerkung</a:t>
            </a:r>
          </a:p>
        </p:txBody>
      </p:sp>
      <p:cxnSp>
        <p:nvCxnSpPr>
          <p:cNvPr id="16" name="Gerade Verbindung 15"/>
          <p:cNvCxnSpPr/>
          <p:nvPr userDrawn="1"/>
        </p:nvCxnSpPr>
        <p:spPr>
          <a:xfrm>
            <a:off x="2930159" y="7129759"/>
            <a:ext cx="7770890" cy="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hteck 24"/>
          <p:cNvSpPr/>
          <p:nvPr userDrawn="1"/>
        </p:nvSpPr>
        <p:spPr>
          <a:xfrm>
            <a:off x="1" y="3332375"/>
            <a:ext cx="2937932" cy="292449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4"/>
          </p:nvPr>
        </p:nvSpPr>
        <p:spPr>
          <a:xfrm>
            <a:off x="2936080" y="3332163"/>
            <a:ext cx="7757321" cy="29241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  <a:latin typeface="Humanst531 BT" panose="020D0502030503020204" pitchFamily="34" charset="0"/>
              </a:defRPr>
            </a:lvl1pPr>
          </a:lstStyle>
          <a:p>
            <a:r>
              <a:rPr lang="de-DE" dirty="0"/>
              <a:t>Bild durch Klicken auf Symbol hinzufügen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8847483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Text_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9163124" y="7187180"/>
            <a:ext cx="818018" cy="265860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300"/>
              </a:lnSpc>
              <a:defRPr sz="1000">
                <a:solidFill>
                  <a:schemeClr val="tx1"/>
                </a:solidFill>
                <a:latin typeface="Humanst531 BT" panose="020D0502030503020204" pitchFamily="34" charset="0"/>
              </a:defRPr>
            </a:lvl1pPr>
          </a:lstStyle>
          <a:p>
            <a:fld id="{5365ABDE-ED8A-4A69-9AC6-903CDA0203A0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 hasCustomPrompt="1"/>
          </p:nvPr>
        </p:nvSpPr>
        <p:spPr>
          <a:xfrm>
            <a:off x="748800" y="1034184"/>
            <a:ext cx="9217025" cy="3603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2500" b="1">
                <a:latin typeface="Humanst531 BT" panose="020D0502030503020204" pitchFamily="34" charset="0"/>
              </a:defRPr>
            </a:lvl1pPr>
            <a:lvl2pPr marL="457200" indent="0">
              <a:buNone/>
              <a:defRPr sz="2500">
                <a:latin typeface="Humanst531 BT" panose="020D0502030503020204" pitchFamily="34" charset="0"/>
              </a:defRPr>
            </a:lvl2pPr>
            <a:lvl3pPr marL="914400" indent="0">
              <a:buNone/>
              <a:defRPr sz="2500">
                <a:latin typeface="Humanst531 BT" panose="020D0502030503020204" pitchFamily="34" charset="0"/>
              </a:defRPr>
            </a:lvl3pPr>
            <a:lvl4pPr marL="1371600" indent="0">
              <a:buNone/>
              <a:defRPr sz="2500">
                <a:latin typeface="Humanst531 BT" panose="020D0502030503020204" pitchFamily="34" charset="0"/>
              </a:defRPr>
            </a:lvl4pPr>
            <a:lvl5pPr marL="1828800" indent="0">
              <a:buNone/>
              <a:defRPr sz="2500">
                <a:latin typeface="Humanst531 BT" panose="020D0502030503020204" pitchFamily="34" charset="0"/>
              </a:defRPr>
            </a:lvl5pPr>
          </a:lstStyle>
          <a:p>
            <a:pPr lvl="0"/>
            <a:r>
              <a:rPr lang="de-DE" dirty="0"/>
              <a:t>Titelmasterformat bearbeiten</a:t>
            </a:r>
            <a:endParaRPr lang="de-CH" dirty="0"/>
          </a:p>
        </p:txBody>
      </p:sp>
      <p:sp>
        <p:nvSpPr>
          <p:cNvPr id="10" name="Textplatzhalter 2"/>
          <p:cNvSpPr>
            <a:spLocks noGrp="1"/>
          </p:cNvSpPr>
          <p:nvPr>
            <p:ph type="body" sz="quarter" idx="14"/>
          </p:nvPr>
        </p:nvSpPr>
        <p:spPr>
          <a:xfrm>
            <a:off x="748800" y="1536583"/>
            <a:ext cx="9217025" cy="534039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700"/>
              </a:lnSpc>
              <a:spcBef>
                <a:spcPts val="0"/>
              </a:spcBef>
              <a:spcAft>
                <a:spcPts val="850"/>
              </a:spcAft>
              <a:buClrTx/>
              <a:buFont typeface="+mj-lt"/>
              <a:buNone/>
              <a:defRPr sz="2200" b="0">
                <a:latin typeface="Humanst531 BT" panose="020D0502030503020204" pitchFamily="34" charset="0"/>
              </a:defRPr>
            </a:lvl1pPr>
            <a:lvl2pPr marL="457200" indent="0">
              <a:buNone/>
              <a:defRPr sz="2500">
                <a:latin typeface="Humanst531 BT" panose="020D0502030503020204" pitchFamily="34" charset="0"/>
              </a:defRPr>
            </a:lvl2pPr>
            <a:lvl3pPr marL="914400" indent="0">
              <a:buNone/>
              <a:defRPr sz="2500">
                <a:latin typeface="Humanst531 BT" panose="020D0502030503020204" pitchFamily="34" charset="0"/>
              </a:defRPr>
            </a:lvl3pPr>
            <a:lvl4pPr marL="1371600" indent="0">
              <a:buNone/>
              <a:defRPr sz="2500">
                <a:latin typeface="Humanst531 BT" panose="020D0502030503020204" pitchFamily="34" charset="0"/>
              </a:defRPr>
            </a:lvl4pPr>
            <a:lvl5pPr marL="1828800" indent="0">
              <a:buNone/>
              <a:defRPr sz="2500">
                <a:latin typeface="Humanst531 BT" panose="020D0502030503020204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  <a:endParaRPr lang="de-CH" dirty="0"/>
          </a:p>
        </p:txBody>
      </p:sp>
      <p:sp>
        <p:nvSpPr>
          <p:cNvPr id="11" name="Textplatzhalter 2"/>
          <p:cNvSpPr>
            <a:spLocks noGrp="1"/>
          </p:cNvSpPr>
          <p:nvPr>
            <p:ph type="body" sz="quarter" idx="15"/>
          </p:nvPr>
        </p:nvSpPr>
        <p:spPr>
          <a:xfrm>
            <a:off x="748801" y="347299"/>
            <a:ext cx="7838260" cy="19297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54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Font typeface="Wingdings" panose="05000000000000000000" pitchFamily="2" charset="2"/>
              <a:buNone/>
              <a:defRPr sz="1300" b="0" cap="all" baseline="0">
                <a:latin typeface="Humanst531 BT" panose="020D0502030503020204" pitchFamily="34" charset="0"/>
              </a:defRPr>
            </a:lvl1pPr>
            <a:lvl2pPr marL="457200" indent="0">
              <a:buNone/>
              <a:defRPr sz="2500">
                <a:latin typeface="Humanst531 BT" panose="020D0502030503020204" pitchFamily="34" charset="0"/>
              </a:defRPr>
            </a:lvl2pPr>
            <a:lvl3pPr marL="914400" indent="0">
              <a:buNone/>
              <a:defRPr sz="2500">
                <a:latin typeface="Humanst531 BT" panose="020D0502030503020204" pitchFamily="34" charset="0"/>
              </a:defRPr>
            </a:lvl3pPr>
            <a:lvl4pPr marL="1371600" indent="0">
              <a:buNone/>
              <a:defRPr sz="2500">
                <a:latin typeface="Humanst531 BT" panose="020D0502030503020204" pitchFamily="34" charset="0"/>
              </a:defRPr>
            </a:lvl4pPr>
            <a:lvl5pPr marL="1828800" indent="0">
              <a:buNone/>
              <a:defRPr sz="2500">
                <a:latin typeface="Humanst531 BT" panose="020D0502030503020204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742719696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389656" y="4300945"/>
            <a:ext cx="5400600" cy="1015001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3000" b="1" spc="100" baseline="0">
                <a:solidFill>
                  <a:srgbClr val="FFFF00"/>
                </a:solidFill>
                <a:latin typeface="Humanst531 BT" panose="020D0502030503020204" pitchFamily="34" charset="0"/>
              </a:defRPr>
            </a:lvl1pPr>
          </a:lstStyle>
          <a:p>
            <a:r>
              <a:rPr lang="de-DE" dirty="0"/>
              <a:t>Herzlichen Dank für Ihre</a:t>
            </a:r>
            <a:br>
              <a:rPr lang="de-DE" dirty="0"/>
            </a:br>
            <a:r>
              <a:rPr lang="de-DE" dirty="0"/>
              <a:t>Aufmerksamkeit.</a:t>
            </a:r>
            <a:endParaRPr lang="de-CH" dirty="0"/>
          </a:p>
        </p:txBody>
      </p:sp>
      <p:cxnSp>
        <p:nvCxnSpPr>
          <p:cNvPr id="16" name="Gerade Verbindung 15"/>
          <p:cNvCxnSpPr/>
          <p:nvPr userDrawn="1"/>
        </p:nvCxnSpPr>
        <p:spPr>
          <a:xfrm>
            <a:off x="2930159" y="7129759"/>
            <a:ext cx="7770890" cy="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hteck 24"/>
          <p:cNvSpPr/>
          <p:nvPr userDrawn="1"/>
        </p:nvSpPr>
        <p:spPr>
          <a:xfrm>
            <a:off x="1" y="3332375"/>
            <a:ext cx="2937932" cy="292449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55126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Aufzaehlung_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9163124" y="7187180"/>
            <a:ext cx="818018" cy="265860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300"/>
              </a:lnSpc>
              <a:defRPr sz="1000">
                <a:solidFill>
                  <a:schemeClr val="tx1"/>
                </a:solidFill>
                <a:latin typeface="Humanst531 BT" panose="020D0502030503020204" pitchFamily="34" charset="0"/>
              </a:defRPr>
            </a:lvl1pPr>
          </a:lstStyle>
          <a:p>
            <a:fld id="{5365ABDE-ED8A-4A69-9AC6-903CDA0203A0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7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749206" y="1029698"/>
            <a:ext cx="9206006" cy="69082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/>
            </a:lvl1pPr>
          </a:lstStyle>
          <a:p>
            <a:r>
              <a:rPr lang="de-DE" dirty="0"/>
              <a:t>Titelmasterformat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 hasCustomPrompt="1"/>
          </p:nvPr>
        </p:nvSpPr>
        <p:spPr>
          <a:xfrm>
            <a:off x="748800" y="1887028"/>
            <a:ext cx="9217025" cy="3603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2500" b="1">
                <a:latin typeface="Humanst531 BT" panose="020D0502030503020204" pitchFamily="34" charset="0"/>
              </a:defRPr>
            </a:lvl1pPr>
            <a:lvl2pPr marL="457200" indent="0">
              <a:buNone/>
              <a:defRPr sz="2500">
                <a:latin typeface="Humanst531 BT" panose="020D0502030503020204" pitchFamily="34" charset="0"/>
              </a:defRPr>
            </a:lvl2pPr>
            <a:lvl3pPr marL="914400" indent="0">
              <a:buNone/>
              <a:defRPr sz="2500">
                <a:latin typeface="Humanst531 BT" panose="020D0502030503020204" pitchFamily="34" charset="0"/>
              </a:defRPr>
            </a:lvl3pPr>
            <a:lvl4pPr marL="1371600" indent="0">
              <a:buNone/>
              <a:defRPr sz="2500">
                <a:latin typeface="Humanst531 BT" panose="020D0502030503020204" pitchFamily="34" charset="0"/>
              </a:defRPr>
            </a:lvl4pPr>
            <a:lvl5pPr marL="1828800" indent="0">
              <a:buNone/>
              <a:defRPr sz="2500">
                <a:latin typeface="Humanst531 BT" panose="020D0502030503020204" pitchFamily="34" charset="0"/>
              </a:defRPr>
            </a:lvl5pPr>
          </a:lstStyle>
          <a:p>
            <a:pPr lvl="0"/>
            <a:r>
              <a:rPr lang="de-DE" dirty="0"/>
              <a:t>Titelmasterformat bearbeiten</a:t>
            </a:r>
            <a:endParaRPr lang="de-CH" dirty="0"/>
          </a:p>
        </p:txBody>
      </p:sp>
      <p:sp>
        <p:nvSpPr>
          <p:cNvPr id="10" name="Textplatzhalter 2"/>
          <p:cNvSpPr>
            <a:spLocks noGrp="1"/>
          </p:cNvSpPr>
          <p:nvPr>
            <p:ph type="body" sz="quarter" idx="14"/>
          </p:nvPr>
        </p:nvSpPr>
        <p:spPr>
          <a:xfrm>
            <a:off x="738187" y="2389427"/>
            <a:ext cx="9217025" cy="4487548"/>
          </a:xfrm>
          <a:prstGeom prst="rect">
            <a:avLst/>
          </a:prstGeom>
        </p:spPr>
        <p:txBody>
          <a:bodyPr lIns="0" tIns="0" rIns="0" bIns="0"/>
          <a:lstStyle>
            <a:lvl1pPr marL="576000" indent="-576000">
              <a:lnSpc>
                <a:spcPts val="2700"/>
              </a:lnSpc>
              <a:spcBef>
                <a:spcPts val="0"/>
              </a:spcBef>
              <a:spcAft>
                <a:spcPts val="1701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200" b="0">
                <a:latin typeface="Humanst531 BT" panose="020D0502030503020204" pitchFamily="34" charset="0"/>
              </a:defRPr>
            </a:lvl1pPr>
            <a:lvl2pPr marL="457200" indent="0">
              <a:buNone/>
              <a:defRPr sz="2500">
                <a:latin typeface="Humanst531 BT" panose="020D0502030503020204" pitchFamily="34" charset="0"/>
              </a:defRPr>
            </a:lvl2pPr>
            <a:lvl3pPr marL="914400" indent="0">
              <a:buNone/>
              <a:defRPr sz="2500">
                <a:latin typeface="Humanst531 BT" panose="020D0502030503020204" pitchFamily="34" charset="0"/>
              </a:defRPr>
            </a:lvl3pPr>
            <a:lvl4pPr marL="1371600" indent="0">
              <a:buNone/>
              <a:defRPr sz="2500">
                <a:latin typeface="Humanst531 BT" panose="020D0502030503020204" pitchFamily="34" charset="0"/>
              </a:defRPr>
            </a:lvl4pPr>
            <a:lvl5pPr marL="1828800" indent="0">
              <a:buNone/>
              <a:defRPr sz="2500">
                <a:latin typeface="Humanst531 BT" panose="020D0502030503020204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  <a:endParaRPr lang="de-CH" dirty="0"/>
          </a:p>
        </p:txBody>
      </p:sp>
      <p:sp>
        <p:nvSpPr>
          <p:cNvPr id="11" name="Textplatzhalter 2"/>
          <p:cNvSpPr>
            <a:spLocks noGrp="1"/>
          </p:cNvSpPr>
          <p:nvPr>
            <p:ph type="body" sz="quarter" idx="15"/>
          </p:nvPr>
        </p:nvSpPr>
        <p:spPr>
          <a:xfrm>
            <a:off x="748801" y="347299"/>
            <a:ext cx="7838260" cy="19297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54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Font typeface="Wingdings" panose="05000000000000000000" pitchFamily="2" charset="2"/>
              <a:buNone/>
              <a:defRPr sz="1300" b="0" cap="all" baseline="0">
                <a:latin typeface="Humanst531 BT" panose="020D0502030503020204" pitchFamily="34" charset="0"/>
              </a:defRPr>
            </a:lvl1pPr>
            <a:lvl2pPr marL="457200" indent="0">
              <a:buNone/>
              <a:defRPr sz="2500">
                <a:latin typeface="Humanst531 BT" panose="020D0502030503020204" pitchFamily="34" charset="0"/>
              </a:defRPr>
            </a:lvl2pPr>
            <a:lvl3pPr marL="914400" indent="0">
              <a:buNone/>
              <a:defRPr sz="2500">
                <a:latin typeface="Humanst531 BT" panose="020D0502030503020204" pitchFamily="34" charset="0"/>
              </a:defRPr>
            </a:lvl3pPr>
            <a:lvl4pPr marL="1371600" indent="0">
              <a:buNone/>
              <a:defRPr sz="2500">
                <a:latin typeface="Humanst531 BT" panose="020D0502030503020204" pitchFamily="34" charset="0"/>
              </a:defRPr>
            </a:lvl4pPr>
            <a:lvl5pPr marL="1828800" indent="0">
              <a:buNone/>
              <a:defRPr sz="2500">
                <a:latin typeface="Humanst531 BT" panose="020D0502030503020204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602784848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Aufzaehlung_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9163124" y="7187180"/>
            <a:ext cx="818018" cy="265860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300"/>
              </a:lnSpc>
              <a:defRPr sz="1000">
                <a:solidFill>
                  <a:schemeClr val="tx1"/>
                </a:solidFill>
                <a:latin typeface="Humanst531 BT" panose="020D0502030503020204" pitchFamily="34" charset="0"/>
              </a:defRPr>
            </a:lvl1pPr>
          </a:lstStyle>
          <a:p>
            <a:fld id="{5365ABDE-ED8A-4A69-9AC6-903CDA0203A0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 hasCustomPrompt="1"/>
          </p:nvPr>
        </p:nvSpPr>
        <p:spPr>
          <a:xfrm>
            <a:off x="748800" y="1036122"/>
            <a:ext cx="9217025" cy="3603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2500" b="1">
                <a:latin typeface="Humanst531 BT" panose="020D0502030503020204" pitchFamily="34" charset="0"/>
              </a:defRPr>
            </a:lvl1pPr>
            <a:lvl2pPr marL="457200" indent="0">
              <a:buNone/>
              <a:defRPr sz="2500">
                <a:latin typeface="Humanst531 BT" panose="020D0502030503020204" pitchFamily="34" charset="0"/>
              </a:defRPr>
            </a:lvl2pPr>
            <a:lvl3pPr marL="914400" indent="0">
              <a:buNone/>
              <a:defRPr sz="2500">
                <a:latin typeface="Humanst531 BT" panose="020D0502030503020204" pitchFamily="34" charset="0"/>
              </a:defRPr>
            </a:lvl3pPr>
            <a:lvl4pPr marL="1371600" indent="0">
              <a:buNone/>
              <a:defRPr sz="2500">
                <a:latin typeface="Humanst531 BT" panose="020D0502030503020204" pitchFamily="34" charset="0"/>
              </a:defRPr>
            </a:lvl4pPr>
            <a:lvl5pPr marL="1828800" indent="0">
              <a:buNone/>
              <a:defRPr sz="2500">
                <a:latin typeface="Humanst531 BT" panose="020D0502030503020204" pitchFamily="34" charset="0"/>
              </a:defRPr>
            </a:lvl5pPr>
          </a:lstStyle>
          <a:p>
            <a:pPr lvl="0"/>
            <a:r>
              <a:rPr lang="de-DE" dirty="0"/>
              <a:t>Titelmasterformat bearbeiten</a:t>
            </a:r>
            <a:endParaRPr lang="de-CH" dirty="0"/>
          </a:p>
        </p:txBody>
      </p:sp>
      <p:sp>
        <p:nvSpPr>
          <p:cNvPr id="10" name="Textplatzhalter 2"/>
          <p:cNvSpPr>
            <a:spLocks noGrp="1"/>
          </p:cNvSpPr>
          <p:nvPr>
            <p:ph type="body" sz="quarter" idx="14"/>
          </p:nvPr>
        </p:nvSpPr>
        <p:spPr>
          <a:xfrm>
            <a:off x="738187" y="1538521"/>
            <a:ext cx="9217025" cy="5338454"/>
          </a:xfrm>
          <a:prstGeom prst="rect">
            <a:avLst/>
          </a:prstGeom>
        </p:spPr>
        <p:txBody>
          <a:bodyPr lIns="0" tIns="0" rIns="0" bIns="0"/>
          <a:lstStyle>
            <a:lvl1pPr marL="576000" indent="-576000">
              <a:lnSpc>
                <a:spcPts val="2700"/>
              </a:lnSpc>
              <a:spcBef>
                <a:spcPts val="0"/>
              </a:spcBef>
              <a:spcAft>
                <a:spcPts val="1701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200" b="0">
                <a:latin typeface="Humanst531 BT" panose="020D0502030503020204" pitchFamily="34" charset="0"/>
              </a:defRPr>
            </a:lvl1pPr>
            <a:lvl2pPr marL="457200" indent="0">
              <a:buNone/>
              <a:defRPr sz="2500">
                <a:latin typeface="Humanst531 BT" panose="020D0502030503020204" pitchFamily="34" charset="0"/>
              </a:defRPr>
            </a:lvl2pPr>
            <a:lvl3pPr marL="914400" indent="0">
              <a:buNone/>
              <a:defRPr sz="2500">
                <a:latin typeface="Humanst531 BT" panose="020D0502030503020204" pitchFamily="34" charset="0"/>
              </a:defRPr>
            </a:lvl3pPr>
            <a:lvl4pPr marL="1371600" indent="0">
              <a:buNone/>
              <a:defRPr sz="2500">
                <a:latin typeface="Humanst531 BT" panose="020D0502030503020204" pitchFamily="34" charset="0"/>
              </a:defRPr>
            </a:lvl4pPr>
            <a:lvl5pPr marL="1828800" indent="0">
              <a:buNone/>
              <a:defRPr sz="2500">
                <a:latin typeface="Humanst531 BT" panose="020D0502030503020204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  <a:endParaRPr lang="de-CH" dirty="0"/>
          </a:p>
        </p:txBody>
      </p:sp>
      <p:sp>
        <p:nvSpPr>
          <p:cNvPr id="8" name="Textplatzhalter 2"/>
          <p:cNvSpPr>
            <a:spLocks noGrp="1"/>
          </p:cNvSpPr>
          <p:nvPr>
            <p:ph type="body" sz="quarter" idx="15"/>
          </p:nvPr>
        </p:nvSpPr>
        <p:spPr>
          <a:xfrm>
            <a:off x="748801" y="347299"/>
            <a:ext cx="7838260" cy="19297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54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Font typeface="Wingdings" panose="05000000000000000000" pitchFamily="2" charset="2"/>
              <a:buNone/>
              <a:defRPr sz="1300" b="0" cap="all" baseline="0">
                <a:latin typeface="Humanst531 BT" panose="020D0502030503020204" pitchFamily="34" charset="0"/>
              </a:defRPr>
            </a:lvl1pPr>
            <a:lvl2pPr marL="457200" indent="0">
              <a:buNone/>
              <a:defRPr sz="2500">
                <a:latin typeface="Humanst531 BT" panose="020D0502030503020204" pitchFamily="34" charset="0"/>
              </a:defRPr>
            </a:lvl2pPr>
            <a:lvl3pPr marL="914400" indent="0">
              <a:buNone/>
              <a:defRPr sz="2500">
                <a:latin typeface="Humanst531 BT" panose="020D0502030503020204" pitchFamily="34" charset="0"/>
              </a:defRPr>
            </a:lvl3pPr>
            <a:lvl4pPr marL="1371600" indent="0">
              <a:buNone/>
              <a:defRPr sz="2500">
                <a:latin typeface="Humanst531 BT" panose="020D0502030503020204" pitchFamily="34" charset="0"/>
              </a:defRPr>
            </a:lvl4pPr>
            <a:lvl5pPr marL="1828800" indent="0">
              <a:buNone/>
              <a:defRPr sz="2500">
                <a:latin typeface="Humanst531 BT" panose="020D0502030503020204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249005994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Aufzaehlung_1_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9163124" y="7187180"/>
            <a:ext cx="818018" cy="265860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300"/>
              </a:lnSpc>
              <a:defRPr sz="1000">
                <a:solidFill>
                  <a:schemeClr val="tx1"/>
                </a:solidFill>
                <a:latin typeface="Humanst531 BT" panose="020D0502030503020204" pitchFamily="34" charset="0"/>
              </a:defRPr>
            </a:lvl1pPr>
          </a:lstStyle>
          <a:p>
            <a:fld id="{5365ABDE-ED8A-4A69-9AC6-903CDA0203A0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7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749206" y="1029698"/>
            <a:ext cx="9206006" cy="69082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/>
            </a:lvl1pPr>
          </a:lstStyle>
          <a:p>
            <a:r>
              <a:rPr lang="de-DE" dirty="0"/>
              <a:t>Titelmasterformat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 hasCustomPrompt="1"/>
          </p:nvPr>
        </p:nvSpPr>
        <p:spPr>
          <a:xfrm>
            <a:off x="748801" y="1887028"/>
            <a:ext cx="4453883" cy="3603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2500" b="1">
                <a:latin typeface="Humanst531 BT" panose="020D0502030503020204" pitchFamily="34" charset="0"/>
              </a:defRPr>
            </a:lvl1pPr>
            <a:lvl2pPr marL="457200" indent="0">
              <a:buNone/>
              <a:defRPr sz="2500">
                <a:latin typeface="Humanst531 BT" panose="020D0502030503020204" pitchFamily="34" charset="0"/>
              </a:defRPr>
            </a:lvl2pPr>
            <a:lvl3pPr marL="914400" indent="0">
              <a:buNone/>
              <a:defRPr sz="2500">
                <a:latin typeface="Humanst531 BT" panose="020D0502030503020204" pitchFamily="34" charset="0"/>
              </a:defRPr>
            </a:lvl3pPr>
            <a:lvl4pPr marL="1371600" indent="0">
              <a:buNone/>
              <a:defRPr sz="2500">
                <a:latin typeface="Humanst531 BT" panose="020D0502030503020204" pitchFamily="34" charset="0"/>
              </a:defRPr>
            </a:lvl4pPr>
            <a:lvl5pPr marL="1828800" indent="0">
              <a:buNone/>
              <a:defRPr sz="2500">
                <a:latin typeface="Humanst531 BT" panose="020D0502030503020204" pitchFamily="34" charset="0"/>
              </a:defRPr>
            </a:lvl5pPr>
          </a:lstStyle>
          <a:p>
            <a:pPr lvl="0"/>
            <a:r>
              <a:rPr lang="de-DE" dirty="0"/>
              <a:t>Titelmasterformat bearbeiten</a:t>
            </a:r>
            <a:endParaRPr lang="de-CH" dirty="0"/>
          </a:p>
        </p:txBody>
      </p:sp>
      <p:sp>
        <p:nvSpPr>
          <p:cNvPr id="10" name="Textplatzhalter 2"/>
          <p:cNvSpPr>
            <a:spLocks noGrp="1"/>
          </p:cNvSpPr>
          <p:nvPr>
            <p:ph type="body" sz="quarter" idx="14"/>
          </p:nvPr>
        </p:nvSpPr>
        <p:spPr>
          <a:xfrm>
            <a:off x="738187" y="2389427"/>
            <a:ext cx="4464497" cy="4487548"/>
          </a:xfrm>
          <a:prstGeom prst="rect">
            <a:avLst/>
          </a:prstGeom>
        </p:spPr>
        <p:txBody>
          <a:bodyPr lIns="0" tIns="0" rIns="0" bIns="0"/>
          <a:lstStyle>
            <a:lvl1pPr marL="576000" indent="-576000">
              <a:lnSpc>
                <a:spcPts val="2700"/>
              </a:lnSpc>
              <a:spcBef>
                <a:spcPts val="0"/>
              </a:spcBef>
              <a:spcAft>
                <a:spcPts val="1701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200" b="0">
                <a:latin typeface="Humanst531 BT" panose="020D0502030503020204" pitchFamily="34" charset="0"/>
              </a:defRPr>
            </a:lvl1pPr>
            <a:lvl2pPr marL="457200" indent="0">
              <a:buNone/>
              <a:defRPr sz="2500">
                <a:latin typeface="Humanst531 BT" panose="020D0502030503020204" pitchFamily="34" charset="0"/>
              </a:defRPr>
            </a:lvl2pPr>
            <a:lvl3pPr marL="914400" indent="0">
              <a:buNone/>
              <a:defRPr sz="2500">
                <a:latin typeface="Humanst531 BT" panose="020D0502030503020204" pitchFamily="34" charset="0"/>
              </a:defRPr>
            </a:lvl3pPr>
            <a:lvl4pPr marL="1371600" indent="0">
              <a:buNone/>
              <a:defRPr sz="2500">
                <a:latin typeface="Humanst531 BT" panose="020D0502030503020204" pitchFamily="34" charset="0"/>
              </a:defRPr>
            </a:lvl4pPr>
            <a:lvl5pPr marL="1828800" indent="0">
              <a:buNone/>
              <a:defRPr sz="2500">
                <a:latin typeface="Humanst531 BT" panose="020D0502030503020204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  <a:endParaRPr lang="de-CH" dirty="0"/>
          </a:p>
        </p:txBody>
      </p:sp>
      <p:sp>
        <p:nvSpPr>
          <p:cNvPr id="5" name="Bildplatzhalter 4"/>
          <p:cNvSpPr>
            <a:spLocks noGrp="1" noChangeAspect="1"/>
          </p:cNvSpPr>
          <p:nvPr>
            <p:ph type="pic" sz="quarter" idx="16"/>
          </p:nvPr>
        </p:nvSpPr>
        <p:spPr>
          <a:xfrm>
            <a:off x="5403228" y="1947088"/>
            <a:ext cx="4568907" cy="4929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latin typeface="Humanst531 BT" panose="020D0502030503020204" pitchFamily="34" charset="0"/>
              </a:defRPr>
            </a:lvl1pPr>
          </a:lstStyle>
          <a:p>
            <a:endParaRPr lang="de-CH" dirty="0"/>
          </a:p>
        </p:txBody>
      </p:sp>
      <p:sp>
        <p:nvSpPr>
          <p:cNvPr id="12" name="Textplatzhalter 2"/>
          <p:cNvSpPr>
            <a:spLocks noGrp="1"/>
          </p:cNvSpPr>
          <p:nvPr>
            <p:ph type="body" sz="quarter" idx="15"/>
          </p:nvPr>
        </p:nvSpPr>
        <p:spPr>
          <a:xfrm>
            <a:off x="748801" y="347299"/>
            <a:ext cx="7838260" cy="19297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54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Font typeface="Wingdings" panose="05000000000000000000" pitchFamily="2" charset="2"/>
              <a:buNone/>
              <a:defRPr sz="1300" b="0" cap="all" baseline="0">
                <a:latin typeface="Humanst531 BT" panose="020D0502030503020204" pitchFamily="34" charset="0"/>
              </a:defRPr>
            </a:lvl1pPr>
            <a:lvl2pPr marL="457200" indent="0">
              <a:buNone/>
              <a:defRPr sz="2500">
                <a:latin typeface="Humanst531 BT" panose="020D0502030503020204" pitchFamily="34" charset="0"/>
              </a:defRPr>
            </a:lvl2pPr>
            <a:lvl3pPr marL="914400" indent="0">
              <a:buNone/>
              <a:defRPr sz="2500">
                <a:latin typeface="Humanst531 BT" panose="020D0502030503020204" pitchFamily="34" charset="0"/>
              </a:defRPr>
            </a:lvl3pPr>
            <a:lvl4pPr marL="1371600" indent="0">
              <a:buNone/>
              <a:defRPr sz="2500">
                <a:latin typeface="Humanst531 BT" panose="020D0502030503020204" pitchFamily="34" charset="0"/>
              </a:defRPr>
            </a:lvl4pPr>
            <a:lvl5pPr marL="1828800" indent="0">
              <a:buNone/>
              <a:defRPr sz="2500">
                <a:latin typeface="Humanst531 BT" panose="020D0502030503020204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533003042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Aufzaehlung_2_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9163124" y="7187180"/>
            <a:ext cx="818018" cy="265860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300"/>
              </a:lnSpc>
              <a:defRPr sz="1000">
                <a:solidFill>
                  <a:schemeClr val="tx1"/>
                </a:solidFill>
                <a:latin typeface="Humanst531 BT" panose="020D0502030503020204" pitchFamily="34" charset="0"/>
              </a:defRPr>
            </a:lvl1pPr>
          </a:lstStyle>
          <a:p>
            <a:fld id="{5365ABDE-ED8A-4A69-9AC6-903CDA0203A0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7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749206" y="1029698"/>
            <a:ext cx="9206006" cy="69082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/>
            </a:lvl1pPr>
          </a:lstStyle>
          <a:p>
            <a:r>
              <a:rPr lang="de-DE" dirty="0"/>
              <a:t>Titelmasterformat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 hasCustomPrompt="1"/>
          </p:nvPr>
        </p:nvSpPr>
        <p:spPr>
          <a:xfrm>
            <a:off x="748801" y="1887028"/>
            <a:ext cx="4453883" cy="3603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2500" b="1">
                <a:latin typeface="Humanst531 BT" panose="020D0502030503020204" pitchFamily="34" charset="0"/>
              </a:defRPr>
            </a:lvl1pPr>
            <a:lvl2pPr marL="457200" indent="0">
              <a:buNone/>
              <a:defRPr sz="2500">
                <a:latin typeface="Humanst531 BT" panose="020D0502030503020204" pitchFamily="34" charset="0"/>
              </a:defRPr>
            </a:lvl2pPr>
            <a:lvl3pPr marL="914400" indent="0">
              <a:buNone/>
              <a:defRPr sz="2500">
                <a:latin typeface="Humanst531 BT" panose="020D0502030503020204" pitchFamily="34" charset="0"/>
              </a:defRPr>
            </a:lvl3pPr>
            <a:lvl4pPr marL="1371600" indent="0">
              <a:buNone/>
              <a:defRPr sz="2500">
                <a:latin typeface="Humanst531 BT" panose="020D0502030503020204" pitchFamily="34" charset="0"/>
              </a:defRPr>
            </a:lvl4pPr>
            <a:lvl5pPr marL="1828800" indent="0">
              <a:buNone/>
              <a:defRPr sz="2500">
                <a:latin typeface="Humanst531 BT" panose="020D0502030503020204" pitchFamily="34" charset="0"/>
              </a:defRPr>
            </a:lvl5pPr>
          </a:lstStyle>
          <a:p>
            <a:pPr lvl="0"/>
            <a:r>
              <a:rPr lang="de-DE" dirty="0"/>
              <a:t>Titelmasterformat bearbeiten</a:t>
            </a:r>
            <a:endParaRPr lang="de-CH" dirty="0"/>
          </a:p>
        </p:txBody>
      </p:sp>
      <p:sp>
        <p:nvSpPr>
          <p:cNvPr id="10" name="Textplatzhalter 2"/>
          <p:cNvSpPr>
            <a:spLocks noGrp="1"/>
          </p:cNvSpPr>
          <p:nvPr>
            <p:ph type="body" sz="quarter" idx="14"/>
          </p:nvPr>
        </p:nvSpPr>
        <p:spPr>
          <a:xfrm>
            <a:off x="738187" y="2389427"/>
            <a:ext cx="4464497" cy="4487548"/>
          </a:xfrm>
          <a:prstGeom prst="rect">
            <a:avLst/>
          </a:prstGeom>
        </p:spPr>
        <p:txBody>
          <a:bodyPr lIns="0" tIns="0" rIns="0" bIns="0"/>
          <a:lstStyle>
            <a:lvl1pPr marL="576000" indent="-576000">
              <a:lnSpc>
                <a:spcPts val="2700"/>
              </a:lnSpc>
              <a:spcBef>
                <a:spcPts val="0"/>
              </a:spcBef>
              <a:spcAft>
                <a:spcPts val="1701"/>
              </a:spcAft>
              <a:buClr>
                <a:srgbClr val="FFFF00"/>
              </a:buClr>
              <a:buFont typeface="Wingdings" panose="05000000000000000000" pitchFamily="2" charset="2"/>
              <a:buChar char="§"/>
              <a:defRPr sz="2200" b="0">
                <a:latin typeface="Humanst531 BT" panose="020D0502030503020204" pitchFamily="34" charset="0"/>
              </a:defRPr>
            </a:lvl1pPr>
            <a:lvl2pPr marL="457200" indent="0">
              <a:buNone/>
              <a:defRPr sz="2500">
                <a:latin typeface="Humanst531 BT" panose="020D0502030503020204" pitchFamily="34" charset="0"/>
              </a:defRPr>
            </a:lvl2pPr>
            <a:lvl3pPr marL="914400" indent="0">
              <a:buNone/>
              <a:defRPr sz="2500">
                <a:latin typeface="Humanst531 BT" panose="020D0502030503020204" pitchFamily="34" charset="0"/>
              </a:defRPr>
            </a:lvl3pPr>
            <a:lvl4pPr marL="1371600" indent="0">
              <a:buNone/>
              <a:defRPr sz="2500">
                <a:latin typeface="Humanst531 BT" panose="020D0502030503020204" pitchFamily="34" charset="0"/>
              </a:defRPr>
            </a:lvl4pPr>
            <a:lvl5pPr marL="1828800" indent="0">
              <a:buNone/>
              <a:defRPr sz="2500">
                <a:latin typeface="Humanst531 BT" panose="020D0502030503020204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  <a:endParaRPr lang="de-CH" dirty="0"/>
          </a:p>
        </p:txBody>
      </p:sp>
      <p:sp>
        <p:nvSpPr>
          <p:cNvPr id="5" name="Bildplatzhalter 4"/>
          <p:cNvSpPr>
            <a:spLocks noGrp="1" noChangeAspect="1"/>
          </p:cNvSpPr>
          <p:nvPr>
            <p:ph type="pic" sz="quarter" idx="16"/>
          </p:nvPr>
        </p:nvSpPr>
        <p:spPr>
          <a:xfrm>
            <a:off x="5403228" y="1947088"/>
            <a:ext cx="4568907" cy="23375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latin typeface="Humanst531 BT" panose="020D0502030503020204" pitchFamily="34" charset="0"/>
              </a:defRPr>
            </a:lvl1pPr>
          </a:lstStyle>
          <a:p>
            <a:endParaRPr lang="de-CH" dirty="0"/>
          </a:p>
        </p:txBody>
      </p:sp>
      <p:sp>
        <p:nvSpPr>
          <p:cNvPr id="12" name="Textplatzhalter 2"/>
          <p:cNvSpPr>
            <a:spLocks noGrp="1"/>
          </p:cNvSpPr>
          <p:nvPr>
            <p:ph type="body" sz="quarter" idx="15"/>
          </p:nvPr>
        </p:nvSpPr>
        <p:spPr>
          <a:xfrm>
            <a:off x="748801" y="347299"/>
            <a:ext cx="7838260" cy="19297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54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Font typeface="Wingdings" panose="05000000000000000000" pitchFamily="2" charset="2"/>
              <a:buNone/>
              <a:defRPr sz="1300" b="0" cap="all" baseline="0">
                <a:latin typeface="Humanst531 BT" panose="020D0502030503020204" pitchFamily="34" charset="0"/>
              </a:defRPr>
            </a:lvl1pPr>
            <a:lvl2pPr marL="457200" indent="0">
              <a:buNone/>
              <a:defRPr sz="2500">
                <a:latin typeface="Humanst531 BT" panose="020D0502030503020204" pitchFamily="34" charset="0"/>
              </a:defRPr>
            </a:lvl2pPr>
            <a:lvl3pPr marL="914400" indent="0">
              <a:buNone/>
              <a:defRPr sz="2500">
                <a:latin typeface="Humanst531 BT" panose="020D0502030503020204" pitchFamily="34" charset="0"/>
              </a:defRPr>
            </a:lvl3pPr>
            <a:lvl4pPr marL="1371600" indent="0">
              <a:buNone/>
              <a:defRPr sz="2500">
                <a:latin typeface="Humanst531 BT" panose="020D0502030503020204" pitchFamily="34" charset="0"/>
              </a:defRPr>
            </a:lvl4pPr>
            <a:lvl5pPr marL="1828800" indent="0">
              <a:buNone/>
              <a:defRPr sz="2500">
                <a:latin typeface="Humanst531 BT" panose="020D0502030503020204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  <a:endParaRPr lang="de-CH" dirty="0"/>
          </a:p>
        </p:txBody>
      </p:sp>
      <p:sp>
        <p:nvSpPr>
          <p:cNvPr id="9" name="Bildplatzhalter 4"/>
          <p:cNvSpPr>
            <a:spLocks noGrp="1" noChangeAspect="1"/>
          </p:cNvSpPr>
          <p:nvPr>
            <p:ph type="pic" sz="quarter" idx="17"/>
          </p:nvPr>
        </p:nvSpPr>
        <p:spPr>
          <a:xfrm>
            <a:off x="5403600" y="4540524"/>
            <a:ext cx="4568907" cy="23375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00">
                <a:latin typeface="Humanst531 BT" panose="020D0502030503020204" pitchFamily="34" charset="0"/>
              </a:defRPr>
            </a:lvl1pPr>
          </a:lstStyle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944455620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Nummerierung_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9163124" y="7187180"/>
            <a:ext cx="818018" cy="265860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300"/>
              </a:lnSpc>
              <a:defRPr sz="1000">
                <a:solidFill>
                  <a:schemeClr val="tx1"/>
                </a:solidFill>
                <a:latin typeface="Humanst531 BT" panose="020D0502030503020204" pitchFamily="34" charset="0"/>
              </a:defRPr>
            </a:lvl1pPr>
          </a:lstStyle>
          <a:p>
            <a:fld id="{5365ABDE-ED8A-4A69-9AC6-903CDA0203A0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7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749206" y="1029698"/>
            <a:ext cx="9206006" cy="69082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/>
            </a:lvl1pPr>
          </a:lstStyle>
          <a:p>
            <a:r>
              <a:rPr lang="de-DE" dirty="0"/>
              <a:t>Titelmasterformat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 hasCustomPrompt="1"/>
          </p:nvPr>
        </p:nvSpPr>
        <p:spPr>
          <a:xfrm>
            <a:off x="748800" y="1887028"/>
            <a:ext cx="9217025" cy="3603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2500" b="1">
                <a:latin typeface="Humanst531 BT" panose="020D0502030503020204" pitchFamily="34" charset="0"/>
              </a:defRPr>
            </a:lvl1pPr>
            <a:lvl2pPr marL="457200" indent="0">
              <a:buNone/>
              <a:defRPr sz="2500">
                <a:latin typeface="Humanst531 BT" panose="020D0502030503020204" pitchFamily="34" charset="0"/>
              </a:defRPr>
            </a:lvl2pPr>
            <a:lvl3pPr marL="914400" indent="0">
              <a:buNone/>
              <a:defRPr sz="2500">
                <a:latin typeface="Humanst531 BT" panose="020D0502030503020204" pitchFamily="34" charset="0"/>
              </a:defRPr>
            </a:lvl3pPr>
            <a:lvl4pPr marL="1371600" indent="0">
              <a:buNone/>
              <a:defRPr sz="2500">
                <a:latin typeface="Humanst531 BT" panose="020D0502030503020204" pitchFamily="34" charset="0"/>
              </a:defRPr>
            </a:lvl4pPr>
            <a:lvl5pPr marL="1828800" indent="0">
              <a:buNone/>
              <a:defRPr sz="2500">
                <a:latin typeface="Humanst531 BT" panose="020D0502030503020204" pitchFamily="34" charset="0"/>
              </a:defRPr>
            </a:lvl5pPr>
          </a:lstStyle>
          <a:p>
            <a:pPr lvl="0"/>
            <a:r>
              <a:rPr lang="de-DE" dirty="0"/>
              <a:t>Titelmasterformat bearbeiten</a:t>
            </a:r>
            <a:endParaRPr lang="de-CH" dirty="0"/>
          </a:p>
        </p:txBody>
      </p:sp>
      <p:sp>
        <p:nvSpPr>
          <p:cNvPr id="10" name="Textplatzhalter 2"/>
          <p:cNvSpPr>
            <a:spLocks noGrp="1"/>
          </p:cNvSpPr>
          <p:nvPr>
            <p:ph type="body" sz="quarter" idx="14"/>
          </p:nvPr>
        </p:nvSpPr>
        <p:spPr>
          <a:xfrm>
            <a:off x="748800" y="2389427"/>
            <a:ext cx="9217025" cy="4487548"/>
          </a:xfrm>
          <a:prstGeom prst="rect">
            <a:avLst/>
          </a:prstGeom>
        </p:spPr>
        <p:txBody>
          <a:bodyPr lIns="0" tIns="0" rIns="0" bIns="0"/>
          <a:lstStyle>
            <a:lvl1pPr marL="576000" indent="-576000">
              <a:lnSpc>
                <a:spcPts val="2700"/>
              </a:lnSpc>
              <a:spcBef>
                <a:spcPts val="0"/>
              </a:spcBef>
              <a:spcAft>
                <a:spcPts val="850"/>
              </a:spcAft>
              <a:buClrTx/>
              <a:buFont typeface="+mj-lt"/>
              <a:buAutoNum type="arabicPeriod"/>
              <a:defRPr sz="2200" b="0">
                <a:latin typeface="Humanst531 BT" panose="020D0502030503020204" pitchFamily="34" charset="0"/>
              </a:defRPr>
            </a:lvl1pPr>
            <a:lvl2pPr marL="457200" indent="0">
              <a:buNone/>
              <a:defRPr sz="2500">
                <a:latin typeface="Humanst531 BT" panose="020D0502030503020204" pitchFamily="34" charset="0"/>
              </a:defRPr>
            </a:lvl2pPr>
            <a:lvl3pPr marL="914400" indent="0">
              <a:buNone/>
              <a:defRPr sz="2500">
                <a:latin typeface="Humanst531 BT" panose="020D0502030503020204" pitchFamily="34" charset="0"/>
              </a:defRPr>
            </a:lvl3pPr>
            <a:lvl4pPr marL="1371600" indent="0">
              <a:buNone/>
              <a:defRPr sz="2500">
                <a:latin typeface="Humanst531 BT" panose="020D0502030503020204" pitchFamily="34" charset="0"/>
              </a:defRPr>
            </a:lvl4pPr>
            <a:lvl5pPr marL="1828800" indent="0">
              <a:buNone/>
              <a:defRPr sz="2500">
                <a:latin typeface="Humanst531 BT" panose="020D0502030503020204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  <a:endParaRPr lang="de-CH" dirty="0"/>
          </a:p>
        </p:txBody>
      </p:sp>
      <p:sp>
        <p:nvSpPr>
          <p:cNvPr id="11" name="Textplatzhalter 2"/>
          <p:cNvSpPr>
            <a:spLocks noGrp="1"/>
          </p:cNvSpPr>
          <p:nvPr>
            <p:ph type="body" sz="quarter" idx="15"/>
          </p:nvPr>
        </p:nvSpPr>
        <p:spPr>
          <a:xfrm>
            <a:off x="748801" y="347299"/>
            <a:ext cx="7838260" cy="19297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54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Font typeface="Wingdings" panose="05000000000000000000" pitchFamily="2" charset="2"/>
              <a:buNone/>
              <a:defRPr sz="1300" b="0" cap="all" baseline="0">
                <a:latin typeface="Humanst531 BT" panose="020D0502030503020204" pitchFamily="34" charset="0"/>
              </a:defRPr>
            </a:lvl1pPr>
            <a:lvl2pPr marL="457200" indent="0">
              <a:buNone/>
              <a:defRPr sz="2500">
                <a:latin typeface="Humanst531 BT" panose="020D0502030503020204" pitchFamily="34" charset="0"/>
              </a:defRPr>
            </a:lvl2pPr>
            <a:lvl3pPr marL="914400" indent="0">
              <a:buNone/>
              <a:defRPr sz="2500">
                <a:latin typeface="Humanst531 BT" panose="020D0502030503020204" pitchFamily="34" charset="0"/>
              </a:defRPr>
            </a:lvl3pPr>
            <a:lvl4pPr marL="1371600" indent="0">
              <a:buNone/>
              <a:defRPr sz="2500">
                <a:latin typeface="Humanst531 BT" panose="020D0502030503020204" pitchFamily="34" charset="0"/>
              </a:defRPr>
            </a:lvl4pPr>
            <a:lvl5pPr marL="1828800" indent="0">
              <a:buNone/>
              <a:defRPr sz="2500">
                <a:latin typeface="Humanst531 BT" panose="020D0502030503020204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975883280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Nummerierung_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9163124" y="7187180"/>
            <a:ext cx="818018" cy="265860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300"/>
              </a:lnSpc>
              <a:defRPr sz="1000">
                <a:solidFill>
                  <a:schemeClr val="tx1"/>
                </a:solidFill>
                <a:latin typeface="Humanst531 BT" panose="020D0502030503020204" pitchFamily="34" charset="0"/>
              </a:defRPr>
            </a:lvl1pPr>
          </a:lstStyle>
          <a:p>
            <a:fld id="{5365ABDE-ED8A-4A69-9AC6-903CDA0203A0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 hasCustomPrompt="1"/>
          </p:nvPr>
        </p:nvSpPr>
        <p:spPr>
          <a:xfrm>
            <a:off x="748800" y="1026937"/>
            <a:ext cx="9217025" cy="3603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2500" b="1">
                <a:latin typeface="Humanst531 BT" panose="020D0502030503020204" pitchFamily="34" charset="0"/>
              </a:defRPr>
            </a:lvl1pPr>
            <a:lvl2pPr marL="457200" indent="0">
              <a:buNone/>
              <a:defRPr sz="2500">
                <a:latin typeface="Humanst531 BT" panose="020D0502030503020204" pitchFamily="34" charset="0"/>
              </a:defRPr>
            </a:lvl2pPr>
            <a:lvl3pPr marL="914400" indent="0">
              <a:buNone/>
              <a:defRPr sz="2500">
                <a:latin typeface="Humanst531 BT" panose="020D0502030503020204" pitchFamily="34" charset="0"/>
              </a:defRPr>
            </a:lvl3pPr>
            <a:lvl4pPr marL="1371600" indent="0">
              <a:buNone/>
              <a:defRPr sz="2500">
                <a:latin typeface="Humanst531 BT" panose="020D0502030503020204" pitchFamily="34" charset="0"/>
              </a:defRPr>
            </a:lvl4pPr>
            <a:lvl5pPr marL="1828800" indent="0">
              <a:buNone/>
              <a:defRPr sz="2500">
                <a:latin typeface="Humanst531 BT" panose="020D0502030503020204" pitchFamily="34" charset="0"/>
              </a:defRPr>
            </a:lvl5pPr>
          </a:lstStyle>
          <a:p>
            <a:pPr lvl="0"/>
            <a:r>
              <a:rPr lang="de-DE" dirty="0"/>
              <a:t>Titelmasterformat bearbeiten</a:t>
            </a:r>
            <a:endParaRPr lang="de-CH" dirty="0"/>
          </a:p>
        </p:txBody>
      </p:sp>
      <p:sp>
        <p:nvSpPr>
          <p:cNvPr id="10" name="Textplatzhalter 2"/>
          <p:cNvSpPr>
            <a:spLocks noGrp="1"/>
          </p:cNvSpPr>
          <p:nvPr>
            <p:ph type="body" sz="quarter" idx="14"/>
          </p:nvPr>
        </p:nvSpPr>
        <p:spPr>
          <a:xfrm>
            <a:off x="748800" y="1529335"/>
            <a:ext cx="9217025" cy="5347640"/>
          </a:xfrm>
          <a:prstGeom prst="rect">
            <a:avLst/>
          </a:prstGeom>
        </p:spPr>
        <p:txBody>
          <a:bodyPr lIns="0" tIns="0" rIns="0" bIns="0"/>
          <a:lstStyle>
            <a:lvl1pPr marL="576000" indent="-576000">
              <a:lnSpc>
                <a:spcPts val="2700"/>
              </a:lnSpc>
              <a:spcBef>
                <a:spcPts val="0"/>
              </a:spcBef>
              <a:spcAft>
                <a:spcPts val="850"/>
              </a:spcAft>
              <a:buClrTx/>
              <a:buFont typeface="+mj-lt"/>
              <a:buAutoNum type="arabicPeriod"/>
              <a:defRPr sz="2200" b="0">
                <a:latin typeface="Humanst531 BT" panose="020D0502030503020204" pitchFamily="34" charset="0"/>
              </a:defRPr>
            </a:lvl1pPr>
            <a:lvl2pPr marL="457200" indent="0">
              <a:buNone/>
              <a:defRPr sz="2500">
                <a:latin typeface="Humanst531 BT" panose="020D0502030503020204" pitchFamily="34" charset="0"/>
              </a:defRPr>
            </a:lvl2pPr>
            <a:lvl3pPr marL="914400" indent="0">
              <a:buNone/>
              <a:defRPr sz="2500">
                <a:latin typeface="Humanst531 BT" panose="020D0502030503020204" pitchFamily="34" charset="0"/>
              </a:defRPr>
            </a:lvl3pPr>
            <a:lvl4pPr marL="1371600" indent="0">
              <a:buNone/>
              <a:defRPr sz="2500">
                <a:latin typeface="Humanst531 BT" panose="020D0502030503020204" pitchFamily="34" charset="0"/>
              </a:defRPr>
            </a:lvl4pPr>
            <a:lvl5pPr marL="1828800" indent="0">
              <a:buNone/>
              <a:defRPr sz="2500">
                <a:latin typeface="Humanst531 BT" panose="020D0502030503020204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  <a:endParaRPr lang="de-CH" dirty="0"/>
          </a:p>
        </p:txBody>
      </p:sp>
      <p:sp>
        <p:nvSpPr>
          <p:cNvPr id="11" name="Textplatzhalter 2"/>
          <p:cNvSpPr>
            <a:spLocks noGrp="1"/>
          </p:cNvSpPr>
          <p:nvPr>
            <p:ph type="body" sz="quarter" idx="15"/>
          </p:nvPr>
        </p:nvSpPr>
        <p:spPr>
          <a:xfrm>
            <a:off x="748801" y="347299"/>
            <a:ext cx="7838260" cy="19297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54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Font typeface="Wingdings" panose="05000000000000000000" pitchFamily="2" charset="2"/>
              <a:buNone/>
              <a:defRPr sz="1300" b="0" cap="all" baseline="0">
                <a:latin typeface="Humanst531 BT" panose="020D0502030503020204" pitchFamily="34" charset="0"/>
              </a:defRPr>
            </a:lvl1pPr>
            <a:lvl2pPr marL="457200" indent="0">
              <a:buNone/>
              <a:defRPr sz="2500">
                <a:latin typeface="Humanst531 BT" panose="020D0502030503020204" pitchFamily="34" charset="0"/>
              </a:defRPr>
            </a:lvl2pPr>
            <a:lvl3pPr marL="914400" indent="0">
              <a:buNone/>
              <a:defRPr sz="2500">
                <a:latin typeface="Humanst531 BT" panose="020D0502030503020204" pitchFamily="34" charset="0"/>
              </a:defRPr>
            </a:lvl3pPr>
            <a:lvl4pPr marL="1371600" indent="0">
              <a:buNone/>
              <a:defRPr sz="2500">
                <a:latin typeface="Humanst531 BT" panose="020D0502030503020204" pitchFamily="34" charset="0"/>
              </a:defRPr>
            </a:lvl4pPr>
            <a:lvl5pPr marL="1828800" indent="0">
              <a:buNone/>
              <a:defRPr sz="2500">
                <a:latin typeface="Humanst531 BT" panose="020D0502030503020204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5175212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Text_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9163124" y="7187180"/>
            <a:ext cx="818018" cy="265860"/>
          </a:xfrm>
          <a:prstGeom prst="rect">
            <a:avLst/>
          </a:prstGeom>
        </p:spPr>
        <p:txBody>
          <a:bodyPr lIns="0" tIns="0" rIns="0" bIns="0" anchor="t" anchorCtr="0"/>
          <a:lstStyle>
            <a:lvl1pPr>
              <a:lnSpc>
                <a:spcPts val="1300"/>
              </a:lnSpc>
              <a:defRPr sz="1000">
                <a:solidFill>
                  <a:schemeClr val="tx1"/>
                </a:solidFill>
                <a:latin typeface="Humanst531 BT" panose="020D0502030503020204" pitchFamily="34" charset="0"/>
              </a:defRPr>
            </a:lvl1pPr>
          </a:lstStyle>
          <a:p>
            <a:fld id="{5365ABDE-ED8A-4A69-9AC6-903CDA0203A0}" type="slidenum">
              <a:rPr lang="de-CH" smtClean="0"/>
              <a:pPr/>
              <a:t>‹Nr.›</a:t>
            </a:fld>
            <a:endParaRPr lang="de-CH" dirty="0"/>
          </a:p>
        </p:txBody>
      </p:sp>
      <p:sp>
        <p:nvSpPr>
          <p:cNvPr id="7" name="Titelplatzhalter 1"/>
          <p:cNvSpPr>
            <a:spLocks noGrp="1"/>
          </p:cNvSpPr>
          <p:nvPr>
            <p:ph type="title" hasCustomPrompt="1"/>
          </p:nvPr>
        </p:nvSpPr>
        <p:spPr>
          <a:xfrm>
            <a:off x="749206" y="1029698"/>
            <a:ext cx="9206006" cy="69082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>
              <a:defRPr baseline="0"/>
            </a:lvl1pPr>
          </a:lstStyle>
          <a:p>
            <a:r>
              <a:rPr lang="de-DE" dirty="0"/>
              <a:t>Titelmasterformat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 hasCustomPrompt="1"/>
          </p:nvPr>
        </p:nvSpPr>
        <p:spPr>
          <a:xfrm>
            <a:off x="748800" y="1887028"/>
            <a:ext cx="9217025" cy="36036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2500" b="1">
                <a:latin typeface="Humanst531 BT" panose="020D0502030503020204" pitchFamily="34" charset="0"/>
              </a:defRPr>
            </a:lvl1pPr>
            <a:lvl2pPr marL="457200" indent="0">
              <a:buNone/>
              <a:defRPr sz="2500">
                <a:latin typeface="Humanst531 BT" panose="020D0502030503020204" pitchFamily="34" charset="0"/>
              </a:defRPr>
            </a:lvl2pPr>
            <a:lvl3pPr marL="914400" indent="0">
              <a:buNone/>
              <a:defRPr sz="2500">
                <a:latin typeface="Humanst531 BT" panose="020D0502030503020204" pitchFamily="34" charset="0"/>
              </a:defRPr>
            </a:lvl3pPr>
            <a:lvl4pPr marL="1371600" indent="0">
              <a:buNone/>
              <a:defRPr sz="2500">
                <a:latin typeface="Humanst531 BT" panose="020D0502030503020204" pitchFamily="34" charset="0"/>
              </a:defRPr>
            </a:lvl4pPr>
            <a:lvl5pPr marL="1828800" indent="0">
              <a:buNone/>
              <a:defRPr sz="2500">
                <a:latin typeface="Humanst531 BT" panose="020D0502030503020204" pitchFamily="34" charset="0"/>
              </a:defRPr>
            </a:lvl5pPr>
          </a:lstStyle>
          <a:p>
            <a:pPr lvl="0"/>
            <a:r>
              <a:rPr lang="de-DE" dirty="0"/>
              <a:t>Titelmasterformat bearbeiten</a:t>
            </a:r>
            <a:endParaRPr lang="de-CH" dirty="0"/>
          </a:p>
        </p:txBody>
      </p:sp>
      <p:sp>
        <p:nvSpPr>
          <p:cNvPr id="10" name="Textplatzhalter 2"/>
          <p:cNvSpPr>
            <a:spLocks noGrp="1"/>
          </p:cNvSpPr>
          <p:nvPr>
            <p:ph type="body" sz="quarter" idx="14"/>
          </p:nvPr>
        </p:nvSpPr>
        <p:spPr>
          <a:xfrm>
            <a:off x="748800" y="2389427"/>
            <a:ext cx="9217025" cy="448754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700"/>
              </a:lnSpc>
              <a:spcBef>
                <a:spcPts val="0"/>
              </a:spcBef>
              <a:spcAft>
                <a:spcPts val="850"/>
              </a:spcAft>
              <a:buClrTx/>
              <a:buFont typeface="+mj-lt"/>
              <a:buNone/>
              <a:defRPr sz="2200" b="0">
                <a:latin typeface="Humanst531 BT" panose="020D0502030503020204" pitchFamily="34" charset="0"/>
              </a:defRPr>
            </a:lvl1pPr>
            <a:lvl2pPr marL="457200" indent="0">
              <a:buNone/>
              <a:defRPr sz="2500">
                <a:latin typeface="Humanst531 BT" panose="020D0502030503020204" pitchFamily="34" charset="0"/>
              </a:defRPr>
            </a:lvl2pPr>
            <a:lvl3pPr marL="914400" indent="0">
              <a:buNone/>
              <a:defRPr sz="2500">
                <a:latin typeface="Humanst531 BT" panose="020D0502030503020204" pitchFamily="34" charset="0"/>
              </a:defRPr>
            </a:lvl3pPr>
            <a:lvl4pPr marL="1371600" indent="0">
              <a:buNone/>
              <a:defRPr sz="2500">
                <a:latin typeface="Humanst531 BT" panose="020D0502030503020204" pitchFamily="34" charset="0"/>
              </a:defRPr>
            </a:lvl4pPr>
            <a:lvl5pPr marL="1828800" indent="0">
              <a:buNone/>
              <a:defRPr sz="2500">
                <a:latin typeface="Humanst531 BT" panose="020D0502030503020204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  <a:endParaRPr lang="de-CH" dirty="0"/>
          </a:p>
        </p:txBody>
      </p:sp>
      <p:sp>
        <p:nvSpPr>
          <p:cNvPr id="11" name="Textplatzhalter 2"/>
          <p:cNvSpPr>
            <a:spLocks noGrp="1"/>
          </p:cNvSpPr>
          <p:nvPr>
            <p:ph type="body" sz="quarter" idx="15"/>
          </p:nvPr>
        </p:nvSpPr>
        <p:spPr>
          <a:xfrm>
            <a:off x="748801" y="347299"/>
            <a:ext cx="7838260" cy="19297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54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Font typeface="Wingdings" panose="05000000000000000000" pitchFamily="2" charset="2"/>
              <a:buNone/>
              <a:defRPr sz="1300" b="0" cap="all" baseline="0">
                <a:latin typeface="Humanst531 BT" panose="020D0502030503020204" pitchFamily="34" charset="0"/>
              </a:defRPr>
            </a:lvl1pPr>
            <a:lvl2pPr marL="457200" indent="0">
              <a:buNone/>
              <a:defRPr sz="2500">
                <a:latin typeface="Humanst531 BT" panose="020D0502030503020204" pitchFamily="34" charset="0"/>
              </a:defRPr>
            </a:lvl2pPr>
            <a:lvl3pPr marL="914400" indent="0">
              <a:buNone/>
              <a:defRPr sz="2500">
                <a:latin typeface="Humanst531 BT" panose="020D0502030503020204" pitchFamily="34" charset="0"/>
              </a:defRPr>
            </a:lvl3pPr>
            <a:lvl4pPr marL="1371600" indent="0">
              <a:buNone/>
              <a:defRPr sz="2500">
                <a:latin typeface="Humanst531 BT" panose="020D0502030503020204" pitchFamily="34" charset="0"/>
              </a:defRPr>
            </a:lvl4pPr>
            <a:lvl5pPr marL="1828800" indent="0">
              <a:buNone/>
              <a:defRPr sz="2500">
                <a:latin typeface="Humanst531 BT" panose="020D0502030503020204" pitchFamily="34" charset="0"/>
              </a:defRPr>
            </a:lvl5pPr>
          </a:lstStyle>
          <a:p>
            <a:pPr lvl="0"/>
            <a:r>
              <a:rPr lang="de-DE" dirty="0"/>
              <a:t>Textmasterformat bearbeiten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826762234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6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" y="342"/>
            <a:ext cx="10691587" cy="75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570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</p:sldLayoutIdLst>
  <p:txStyles>
    <p:titleStyle>
      <a:lvl1pPr algn="ctr" defTabSz="1043056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1146" indent="-391146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847483" indent="-325955" algn="l" defTabSz="1043056" rtl="0" eaLnBrk="1" latinLnBrk="0" hangingPunct="1">
        <a:spcBef>
          <a:spcPct val="20000"/>
        </a:spcBef>
        <a:buFont typeface="Arial" panose="020B0604020202020204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3820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348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6876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8404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932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1460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988" indent="-260764" algn="l" defTabSz="1043056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52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305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58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6112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640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9168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696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2224" algn="l" defTabSz="104305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Gerade Verbindung 6"/>
          <p:cNvCxnSpPr/>
          <p:nvPr/>
        </p:nvCxnSpPr>
        <p:spPr>
          <a:xfrm>
            <a:off x="724870" y="7128432"/>
            <a:ext cx="9250403" cy="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19"/>
          <p:cNvCxnSpPr/>
          <p:nvPr/>
        </p:nvCxnSpPr>
        <p:spPr>
          <a:xfrm>
            <a:off x="721498" y="498999"/>
            <a:ext cx="9250403" cy="0"/>
          </a:xfrm>
          <a:prstGeom prst="line">
            <a:avLst/>
          </a:prstGeom>
          <a:ln w="317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163124" y="7187180"/>
            <a:ext cx="818018" cy="265860"/>
          </a:xfrm>
          <a:prstGeom prst="rect">
            <a:avLst/>
          </a:prstGeom>
        </p:spPr>
        <p:txBody>
          <a:bodyPr lIns="0" tIns="0" rIns="0" bIns="0" anchor="t" anchorCtr="0"/>
          <a:lstStyle>
            <a:lvl1pPr algn="r">
              <a:lnSpc>
                <a:spcPts val="1300"/>
              </a:lnSpc>
              <a:defRPr sz="1000">
                <a:solidFill>
                  <a:schemeClr val="tx1"/>
                </a:solidFill>
                <a:latin typeface="Humanst531 BT" panose="020D0502030503020204" pitchFamily="34" charset="0"/>
              </a:defRPr>
            </a:lvl1pPr>
          </a:lstStyle>
          <a:p>
            <a:fld id="{5365ABDE-ED8A-4A69-9AC6-903CDA0203A0}" type="slidenum">
              <a:rPr lang="de-CH" smtClean="0"/>
              <a:pPr/>
              <a:t>‹Nr.›</a:t>
            </a:fld>
            <a:endParaRPr lang="de-CH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3182" y="334380"/>
            <a:ext cx="454731" cy="45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112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8" r:id="rId6"/>
    <p:sldLayoutId id="2147483656" r:id="rId7"/>
    <p:sldLayoutId id="2147483659" r:id="rId8"/>
  </p:sldLayoutIdLst>
  <p:hf hdr="0" ftr="0" dt="0"/>
  <p:txStyles>
    <p:titleStyle>
      <a:lvl1pPr algn="l" defTabSz="914400" rtl="0" eaLnBrk="1" latinLnBrk="0" hangingPunct="1">
        <a:lnSpc>
          <a:spcPts val="3500"/>
        </a:lnSpc>
        <a:spcBef>
          <a:spcPct val="0"/>
        </a:spcBef>
        <a:buNone/>
        <a:defRPr sz="3000" b="1" kern="1200" spc="100" baseline="0">
          <a:solidFill>
            <a:schemeClr val="tx1"/>
          </a:solidFill>
          <a:latin typeface="Humanst531 BT" panose="020D0502030503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E424BF7B-8517-AB43-96F0-8AA4F2FE58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00"/>
          <a:stretch/>
        </p:blipFill>
        <p:spPr>
          <a:xfrm>
            <a:off x="-11852" y="1983734"/>
            <a:ext cx="10743009" cy="5037892"/>
          </a:xfrm>
          <a:prstGeom prst="rect">
            <a:avLst/>
          </a:prstGeom>
        </p:spPr>
      </p:pic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5ABDE-ED8A-4A69-9AC6-903CDA0203A0}" type="slidenum">
              <a:rPr lang="de-CH" smtClean="0"/>
              <a:pPr/>
              <a:t>1</a:t>
            </a:fld>
            <a:endParaRPr lang="de-CH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CH" dirty="0"/>
              <a:t>SCHULGEMEINDE Hittnau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37D5897-BE24-A144-8A5B-CE7226E2C1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8" t="-608" r="68854" b="87952"/>
          <a:stretch/>
        </p:blipFill>
        <p:spPr>
          <a:xfrm>
            <a:off x="234132" y="555400"/>
            <a:ext cx="2592289" cy="1296704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94944EAC-6F40-C5A3-ED23-0921D14F194D}"/>
              </a:ext>
            </a:extLst>
          </p:cNvPr>
          <p:cNvSpPr txBox="1"/>
          <p:nvPr/>
        </p:nvSpPr>
        <p:spPr>
          <a:xfrm>
            <a:off x="2826421" y="684287"/>
            <a:ext cx="68407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/>
              <a:t>Vorstellung Projekt</a:t>
            </a:r>
          </a:p>
          <a:p>
            <a:pPr algn="ctr"/>
            <a:r>
              <a:rPr lang="de-DE" sz="3200" b="1" dirty="0"/>
              <a:t>„KiTa und Umbau Alte Seki“</a:t>
            </a:r>
          </a:p>
        </p:txBody>
      </p:sp>
    </p:spTree>
    <p:extLst>
      <p:ext uri="{BB962C8B-B14F-4D97-AF65-F5344CB8AC3E}">
        <p14:creationId xmlns:p14="http://schemas.microsoft.com/office/powerpoint/2010/main" val="11615538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5ABDE-ED8A-4A69-9AC6-903CDA0203A0}" type="slidenum">
              <a:rPr lang="de-CH" smtClean="0"/>
              <a:pPr/>
              <a:t>10</a:t>
            </a:fld>
            <a:endParaRPr lang="de-CH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720000" y="900000"/>
            <a:ext cx="9206006" cy="690820"/>
          </a:xfrm>
        </p:spPr>
        <p:txBody>
          <a:bodyPr/>
          <a:lstStyle/>
          <a:p>
            <a:r>
              <a:rPr lang="de-CH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Neuer Standort - Varianten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CH" dirty="0"/>
              <a:t>SCHULGEMEINDE Hittnau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B770C2B6-52E1-5544-8288-0CEC4BDB63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1571297"/>
            <a:ext cx="9217025" cy="360363"/>
          </a:xfrm>
        </p:spPr>
        <p:txBody>
          <a:bodyPr/>
          <a:lstStyle/>
          <a:p>
            <a:r>
              <a:rPr lang="de-DE" dirty="0"/>
              <a:t>Anforderungen / Zielsetzungen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FA80130-A435-AB4D-B286-1B3D75AF74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03724"/>
            <a:ext cx="10693400" cy="435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967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5ABDE-ED8A-4A69-9AC6-903CDA0203A0}" type="slidenum">
              <a:rPr lang="de-CH" smtClean="0"/>
              <a:pPr/>
              <a:t>11</a:t>
            </a:fld>
            <a:endParaRPr lang="de-CH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720000" y="900000"/>
            <a:ext cx="9206006" cy="690820"/>
          </a:xfrm>
        </p:spPr>
        <p:txBody>
          <a:bodyPr/>
          <a:lstStyle/>
          <a:p>
            <a:r>
              <a:rPr lang="de-CH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Neuer Standort - Varianten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CH" dirty="0"/>
              <a:t>SCHULGEMEINDE Hittnau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B770C2B6-52E1-5544-8288-0CEC4BDB63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1571297"/>
            <a:ext cx="9217025" cy="360363"/>
          </a:xfrm>
        </p:spPr>
        <p:txBody>
          <a:bodyPr/>
          <a:lstStyle/>
          <a:p>
            <a:r>
              <a:rPr lang="de-DE" dirty="0"/>
              <a:t>Lösungsansätze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234C197-7EE4-0D44-8D43-69362550BA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66417"/>
            <a:ext cx="10693400" cy="3628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4241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5ABDE-ED8A-4A69-9AC6-903CDA0203A0}" type="slidenum">
              <a:rPr lang="de-CH" smtClean="0"/>
              <a:pPr/>
              <a:t>12</a:t>
            </a:fld>
            <a:endParaRPr lang="de-CH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720000" y="900000"/>
            <a:ext cx="9206006" cy="690820"/>
          </a:xfrm>
        </p:spPr>
        <p:txBody>
          <a:bodyPr/>
          <a:lstStyle/>
          <a:p>
            <a:r>
              <a:rPr lang="de-CH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Neuer Standort - Varianten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CH" dirty="0"/>
              <a:t>SCHULGEMEINDE Hittnau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B770C2B6-52E1-5544-8288-0CEC4BDB63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1571297"/>
            <a:ext cx="9217025" cy="360363"/>
          </a:xfrm>
        </p:spPr>
        <p:txBody>
          <a:bodyPr/>
          <a:lstStyle/>
          <a:p>
            <a:r>
              <a:rPr lang="de-DE" sz="2800" dirty="0"/>
              <a:t>7 Bewertungskriterien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77631D2-4B0F-0147-BD1D-CC43493AB6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33" r="24312"/>
          <a:stretch/>
        </p:blipFill>
        <p:spPr>
          <a:xfrm>
            <a:off x="162124" y="2262117"/>
            <a:ext cx="8208913" cy="3983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8185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5ABDE-ED8A-4A69-9AC6-903CDA0203A0}" type="slidenum">
              <a:rPr lang="de-CH" smtClean="0"/>
              <a:pPr/>
              <a:t>13</a:t>
            </a:fld>
            <a:endParaRPr lang="de-CH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720000" y="900000"/>
            <a:ext cx="9206006" cy="690820"/>
          </a:xfrm>
        </p:spPr>
        <p:txBody>
          <a:bodyPr>
            <a:normAutofit fontScale="90000"/>
          </a:bodyPr>
          <a:lstStyle/>
          <a:p>
            <a:r>
              <a:rPr lang="de-CH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 Umbau/Erweiterung Gmd.-Haus dreigeschossig</a:t>
            </a:r>
            <a:br>
              <a:rPr lang="de-CH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de-CH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CH" dirty="0"/>
              <a:t>SCHULGEMEINDE Hittnau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B770C2B6-52E1-5544-8288-0CEC4BDB63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1764407"/>
            <a:ext cx="9217025" cy="360363"/>
          </a:xfrm>
        </p:spPr>
        <p:txBody>
          <a:bodyPr/>
          <a:lstStyle/>
          <a:p>
            <a:r>
              <a:rPr lang="de-DE" dirty="0"/>
              <a:t>Fussabdruck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074863A-B42E-5C48-AF6B-6D9CC32783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700"/>
          <a:stretch/>
        </p:blipFill>
        <p:spPr>
          <a:xfrm>
            <a:off x="0" y="2226773"/>
            <a:ext cx="10693400" cy="486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4982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5ABDE-ED8A-4A69-9AC6-903CDA0203A0}" type="slidenum">
              <a:rPr lang="de-CH" smtClean="0"/>
              <a:pPr/>
              <a:t>14</a:t>
            </a:fld>
            <a:endParaRPr lang="de-CH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720000" y="900000"/>
            <a:ext cx="9206006" cy="690820"/>
          </a:xfrm>
        </p:spPr>
        <p:txBody>
          <a:bodyPr/>
          <a:lstStyle/>
          <a:p>
            <a:r>
              <a:rPr lang="de-CH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Zweigeschossiger Ersatzbau Gmd.-Haus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CH" dirty="0"/>
              <a:t>SCHULGEMEINDE Hittnau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B770C2B6-52E1-5544-8288-0CEC4BDB63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1571297"/>
            <a:ext cx="9217025" cy="360363"/>
          </a:xfrm>
        </p:spPr>
        <p:txBody>
          <a:bodyPr/>
          <a:lstStyle/>
          <a:p>
            <a:r>
              <a:rPr lang="de-DE" dirty="0"/>
              <a:t>Fussabdruck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1C32654-6275-584A-9516-AE0C3B81EC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6" y="2026044"/>
            <a:ext cx="10693400" cy="482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6777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5ABDE-ED8A-4A69-9AC6-903CDA0203A0}" type="slidenum">
              <a:rPr lang="de-CH" smtClean="0"/>
              <a:pPr/>
              <a:t>15</a:t>
            </a:fld>
            <a:endParaRPr lang="de-CH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720000" y="900000"/>
            <a:ext cx="9206006" cy="690820"/>
          </a:xfrm>
        </p:spPr>
        <p:txBody>
          <a:bodyPr/>
          <a:lstStyle/>
          <a:p>
            <a:r>
              <a:rPr lang="de-CH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 Eingeschossiger Ersatzbau alte Sek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CH" dirty="0"/>
              <a:t>SCHULGEMEINDE Hittnau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B770C2B6-52E1-5544-8288-0CEC4BDB63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1571297"/>
            <a:ext cx="9217025" cy="360363"/>
          </a:xfrm>
        </p:spPr>
        <p:txBody>
          <a:bodyPr/>
          <a:lstStyle/>
          <a:p>
            <a:r>
              <a:rPr lang="de-DE" dirty="0"/>
              <a:t>Fussabdruck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BE90610-C69B-6C42-8566-65CA4D00A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47351"/>
            <a:ext cx="10693400" cy="47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8465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5ABDE-ED8A-4A69-9AC6-903CDA0203A0}" type="slidenum">
              <a:rPr lang="de-CH" smtClean="0"/>
              <a:pPr/>
              <a:t>16</a:t>
            </a:fld>
            <a:endParaRPr lang="de-CH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720000" y="900000"/>
            <a:ext cx="9206006" cy="690820"/>
          </a:xfrm>
        </p:spPr>
        <p:txBody>
          <a:bodyPr/>
          <a:lstStyle/>
          <a:p>
            <a:r>
              <a:rPr lang="de-CH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Zweigeschossiger Neubau hinter alte Sek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CH" dirty="0"/>
              <a:t>SCHULGEMEINDE Hittnau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B770C2B6-52E1-5544-8288-0CEC4BDB63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1571297"/>
            <a:ext cx="9217025" cy="360363"/>
          </a:xfrm>
        </p:spPr>
        <p:txBody>
          <a:bodyPr/>
          <a:lstStyle/>
          <a:p>
            <a:r>
              <a:rPr lang="de-DE" dirty="0"/>
              <a:t>Fussabdruck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35812CA-214C-884D-BBFD-875D72F69E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4" y="2018713"/>
            <a:ext cx="10693400" cy="484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7242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5ABDE-ED8A-4A69-9AC6-903CDA0203A0}" type="slidenum">
              <a:rPr lang="de-CH" smtClean="0"/>
              <a:pPr/>
              <a:t>17</a:t>
            </a:fld>
            <a:endParaRPr lang="de-CH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720000" y="900000"/>
            <a:ext cx="9206006" cy="690820"/>
          </a:xfrm>
        </p:spPr>
        <p:txBody>
          <a:bodyPr/>
          <a:lstStyle/>
          <a:p>
            <a:r>
              <a:rPr lang="de-CH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Zweigeschossiger Ersatzbau alte Sek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CH" dirty="0"/>
              <a:t>SCHULGEMEINDE Hittnau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B770C2B6-52E1-5544-8288-0CEC4BDB63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1571297"/>
            <a:ext cx="9217025" cy="360363"/>
          </a:xfrm>
        </p:spPr>
        <p:txBody>
          <a:bodyPr/>
          <a:lstStyle/>
          <a:p>
            <a:r>
              <a:rPr lang="de-DE" dirty="0"/>
              <a:t>Fussabdruck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09AF38E-C50B-C247-9E4B-08728B0290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50549"/>
            <a:ext cx="10693400" cy="4768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1343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5ABDE-ED8A-4A69-9AC6-903CDA0203A0}" type="slidenum">
              <a:rPr lang="de-CH" smtClean="0"/>
              <a:pPr/>
              <a:t>18</a:t>
            </a:fld>
            <a:endParaRPr lang="de-CH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720000" y="900000"/>
            <a:ext cx="9206006" cy="690820"/>
          </a:xfrm>
        </p:spPr>
        <p:txBody>
          <a:bodyPr/>
          <a:lstStyle/>
          <a:p>
            <a:r>
              <a:rPr lang="de-CH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 Zweigeschossiger Neubau mit alte Sek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CH" dirty="0"/>
              <a:t>SCHULGEMEINDE Hittnau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B770C2B6-52E1-5544-8288-0CEC4BDB63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1571297"/>
            <a:ext cx="9217025" cy="360363"/>
          </a:xfrm>
        </p:spPr>
        <p:txBody>
          <a:bodyPr/>
          <a:lstStyle/>
          <a:p>
            <a:r>
              <a:rPr lang="de-DE" dirty="0"/>
              <a:t>Fussabdruck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9457503-1B21-4640-A5C1-DD077198D1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51" y="2026044"/>
            <a:ext cx="10693400" cy="482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8206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5ABDE-ED8A-4A69-9AC6-903CDA0203A0}" type="slidenum">
              <a:rPr lang="de-CH" smtClean="0"/>
              <a:pPr/>
              <a:t>19</a:t>
            </a:fld>
            <a:endParaRPr lang="de-CH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720000" y="900000"/>
            <a:ext cx="9206006" cy="690820"/>
          </a:xfrm>
        </p:spPr>
        <p:txBody>
          <a:bodyPr/>
          <a:lstStyle/>
          <a:p>
            <a:r>
              <a:rPr lang="de-CH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Standort-/Variantenszenarien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CH" dirty="0"/>
              <a:t>SCHULGEMEINDE Hittnau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B770C2B6-52E1-5544-8288-0CEC4BDB63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1571297"/>
            <a:ext cx="9217025" cy="360363"/>
          </a:xfrm>
        </p:spPr>
        <p:txBody>
          <a:bodyPr/>
          <a:lstStyle/>
          <a:p>
            <a:r>
              <a:rPr lang="de-DE" dirty="0"/>
              <a:t>Kostenschätzung </a:t>
            </a:r>
            <a:r>
              <a:rPr lang="de-DE" b="0" dirty="0"/>
              <a:t>(Genauigkeit +/- 20 %)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0D9012F-BFE6-3042-AB50-A00245510A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996"/>
          <a:stretch/>
        </p:blipFill>
        <p:spPr>
          <a:xfrm>
            <a:off x="90116" y="2291700"/>
            <a:ext cx="10603284" cy="4225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8175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32DDDB91-7E71-F0C5-E3F6-312B222CF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5ABDE-ED8A-4A69-9AC6-903CDA0203A0}" type="slidenum">
              <a:rPr lang="de-CH" smtClean="0"/>
              <a:pPr/>
              <a:t>2</a:t>
            </a:fld>
            <a:endParaRPr lang="de-CH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0AC5FAE-19FF-2E55-3940-FE2974D9F11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4117" y="1188343"/>
            <a:ext cx="9217025" cy="5338454"/>
          </a:xfrm>
        </p:spPr>
        <p:txBody>
          <a:bodyPr anchor="ctr"/>
          <a:lstStyle/>
          <a:p>
            <a:pPr marL="0" indent="0">
              <a:buNone/>
            </a:pPr>
            <a:r>
              <a:rPr lang="de-DE" sz="2400" b="1" dirty="0"/>
              <a:t>Rechtliche Grundlage (Kinder- und Jugendhilfegesetz (KJHG)) </a:t>
            </a:r>
          </a:p>
          <a:p>
            <a:pPr marL="0" indent="0">
              <a:buNone/>
            </a:pPr>
            <a:r>
              <a:rPr lang="de-DE" dirty="0"/>
              <a:t>Gemeinden </a:t>
            </a:r>
          </a:p>
          <a:p>
            <a:r>
              <a:rPr lang="de-DE" dirty="0"/>
              <a:t>sorgen für bedarfsgerechtes Angebot an familienergänzender Betreuung von Kindern im Vorschulalter.</a:t>
            </a:r>
          </a:p>
          <a:p>
            <a:r>
              <a:rPr lang="de-DE" dirty="0"/>
              <a:t>legen Elternbeiträge fest und leisten eigene Beiträge. </a:t>
            </a:r>
          </a:p>
          <a:p>
            <a:r>
              <a:rPr lang="de-DE" dirty="0"/>
              <a:t>können die wirtschaftliche Leistungsfähigkeit der Eltern für Elternbeiträge berücksichtigen, welche höchstens kostendeckend sein dürfen. </a:t>
            </a:r>
          </a:p>
          <a:p>
            <a:r>
              <a:rPr lang="de-DE" dirty="0"/>
              <a:t>Gesetz gilt ab 01.01.2014.</a:t>
            </a:r>
          </a:p>
          <a:p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2DE9611-97A8-1AFA-4FE6-ADD46CA7961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CH" dirty="0"/>
              <a:t>SCHULGEMEINDE Hittnau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580818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5ABDE-ED8A-4A69-9AC6-903CDA0203A0}" type="slidenum">
              <a:rPr lang="de-CH" smtClean="0"/>
              <a:pPr/>
              <a:t>20</a:t>
            </a:fld>
            <a:endParaRPr lang="de-CH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720000" y="900000"/>
            <a:ext cx="9206006" cy="690820"/>
          </a:xfrm>
        </p:spPr>
        <p:txBody>
          <a:bodyPr/>
          <a:lstStyle/>
          <a:p>
            <a:r>
              <a:rPr lang="de-CH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Standort-/Variantenszenarien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CH" dirty="0"/>
              <a:t>SCHULGEMEINDE Hittnau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B770C2B6-52E1-5544-8288-0CEC4BDB63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1571297"/>
            <a:ext cx="9217025" cy="360363"/>
          </a:xfrm>
        </p:spPr>
        <p:txBody>
          <a:bodyPr/>
          <a:lstStyle/>
          <a:p>
            <a:r>
              <a:rPr lang="de-DE" dirty="0"/>
              <a:t>Beurteilung</a:t>
            </a:r>
            <a:endParaRPr lang="de-DE" b="0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2A4B14F-984C-554B-BE6F-59306602D2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132" y="2007202"/>
            <a:ext cx="10459268" cy="5013789"/>
          </a:xfrm>
          <a:prstGeom prst="rect">
            <a:avLst/>
          </a:prstGeom>
        </p:spPr>
      </p:pic>
      <p:cxnSp>
        <p:nvCxnSpPr>
          <p:cNvPr id="7" name="Gerade Verbindung 6">
            <a:extLst>
              <a:ext uri="{FF2B5EF4-FFF2-40B4-BE49-F238E27FC236}">
                <a16:creationId xmlns:a16="http://schemas.microsoft.com/office/drawing/2014/main" id="{2F486B18-955E-A38A-13D5-D9148619405E}"/>
              </a:ext>
            </a:extLst>
          </p:cNvPr>
          <p:cNvCxnSpPr>
            <a:stCxn id="5" idx="0"/>
          </p:cNvCxnSpPr>
          <p:nvPr/>
        </p:nvCxnSpPr>
        <p:spPr>
          <a:xfrm>
            <a:off x="5463766" y="2007202"/>
            <a:ext cx="1251086" cy="4797765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Gerade Verbindung 8">
            <a:extLst>
              <a:ext uri="{FF2B5EF4-FFF2-40B4-BE49-F238E27FC236}">
                <a16:creationId xmlns:a16="http://schemas.microsoft.com/office/drawing/2014/main" id="{BD468FBE-0200-0EB6-22ED-01F28AE5FBEE}"/>
              </a:ext>
            </a:extLst>
          </p:cNvPr>
          <p:cNvCxnSpPr/>
          <p:nvPr/>
        </p:nvCxnSpPr>
        <p:spPr>
          <a:xfrm flipH="1">
            <a:off x="5490716" y="2052525"/>
            <a:ext cx="1080120" cy="4793815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Gerade Verbindung 11">
            <a:extLst>
              <a:ext uri="{FF2B5EF4-FFF2-40B4-BE49-F238E27FC236}">
                <a16:creationId xmlns:a16="http://schemas.microsoft.com/office/drawing/2014/main" id="{D11132EF-8D83-04E0-6EAD-D3FAEE840066}"/>
              </a:ext>
            </a:extLst>
          </p:cNvPr>
          <p:cNvCxnSpPr/>
          <p:nvPr/>
        </p:nvCxnSpPr>
        <p:spPr>
          <a:xfrm>
            <a:off x="8010996" y="2052525"/>
            <a:ext cx="1368152" cy="479381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 Verbindung 13">
            <a:extLst>
              <a:ext uri="{FF2B5EF4-FFF2-40B4-BE49-F238E27FC236}">
                <a16:creationId xmlns:a16="http://schemas.microsoft.com/office/drawing/2014/main" id="{59B1D0E9-E27C-6BAF-0554-FE01BDAFA8E3}"/>
              </a:ext>
            </a:extLst>
          </p:cNvPr>
          <p:cNvCxnSpPr/>
          <p:nvPr/>
        </p:nvCxnSpPr>
        <p:spPr>
          <a:xfrm flipH="1">
            <a:off x="8092058" y="2052525"/>
            <a:ext cx="1071066" cy="47524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21559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5C560553-6700-805A-E606-E6FD0D938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5ABDE-ED8A-4A69-9AC6-903CDA0203A0}" type="slidenum">
              <a:rPr lang="de-CH" smtClean="0"/>
              <a:pPr/>
              <a:t>21</a:t>
            </a:fld>
            <a:endParaRPr lang="de-CH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F4141D5-6EA2-71A4-E3FB-AE23B7E878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sz="3000" dirty="0"/>
              <a:t>Ergebnis aus Masterplan Zone öffentliche Bauten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83879A8-9B10-C8C4-D05A-17FEF7BAA73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8187" y="1732696"/>
            <a:ext cx="9217025" cy="4792445"/>
          </a:xfrm>
        </p:spPr>
        <p:txBody>
          <a:bodyPr/>
          <a:lstStyle/>
          <a:p>
            <a:r>
              <a:rPr lang="de-DE" sz="2400" dirty="0"/>
              <a:t>Gebäude alte Sek und Grundstück gehören der Gemeinde. War Ausschlag zur Bildung einer Projektgruppe mit Erstellung eines Masterplans über sämtliche öffentliche Bauten und Liegenschaften.</a:t>
            </a:r>
          </a:p>
          <a:p>
            <a:r>
              <a:rPr lang="de-DE" sz="2400" dirty="0"/>
              <a:t>Abfrage räumliche Bedürfnisse und zusammentragen aller Liegenschaften bei Schulgemeinde, Politischer Gemeinde und Kirchgemeinde. </a:t>
            </a:r>
          </a:p>
          <a:p>
            <a:r>
              <a:rPr lang="de-DE" sz="2400" dirty="0"/>
              <a:t>Alte Sek ist gemäss Gutachten vom 22.07.2022 ein potenzielles Schutzobjekt. Lösung sollte die Nutzung der alten Sek ermöglichen, ohne übermässige Kosten zu verursachen. </a:t>
            </a:r>
          </a:p>
          <a:p>
            <a:r>
              <a:rPr lang="de-DE" sz="2400" dirty="0"/>
              <a:t>Variante Schlussfolgerungen aus Masterplan: Handlungsspielraum besteht primär auf Areal alte Sek und Gemeindehaus.</a:t>
            </a:r>
          </a:p>
          <a:p>
            <a:r>
              <a:rPr lang="de-DE" sz="2400" dirty="0"/>
              <a:t>Variante 4 und Variante 6 scheinen am geeignetsten.</a:t>
            </a:r>
          </a:p>
          <a:p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F12646B9-A0AB-058A-BB60-2D18C071C4C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CH" dirty="0"/>
              <a:t>SCHULGEMEINDE Hittnau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77435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5ABDE-ED8A-4A69-9AC6-903CDA0203A0}" type="slidenum">
              <a:rPr lang="de-CH" smtClean="0"/>
              <a:pPr/>
              <a:t>22</a:t>
            </a:fld>
            <a:endParaRPr lang="de-CH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720000" y="1073587"/>
            <a:ext cx="9206006" cy="690820"/>
          </a:xfrm>
        </p:spPr>
        <p:txBody>
          <a:bodyPr/>
          <a:lstStyle/>
          <a:p>
            <a:r>
              <a:rPr lang="de-CH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Studie aus Masterplan öffentliche Bauten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CH" dirty="0"/>
              <a:t>SCHULGEMEINDE Hittnau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69BDF68-CE14-4F9F-DAF5-21345E3375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00" y="1958190"/>
            <a:ext cx="10037922" cy="463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5207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5ABDE-ED8A-4A69-9AC6-903CDA0203A0}" type="slidenum">
              <a:rPr lang="de-CH" smtClean="0"/>
              <a:pPr/>
              <a:t>23</a:t>
            </a:fld>
            <a:endParaRPr lang="de-CH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720000" y="1073587"/>
            <a:ext cx="9206006" cy="690820"/>
          </a:xfrm>
        </p:spPr>
        <p:txBody>
          <a:bodyPr/>
          <a:lstStyle/>
          <a:p>
            <a:r>
              <a:rPr lang="de-CH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Fazit für Variante 6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CH" dirty="0"/>
              <a:t>SCHULGEMEINDE Hittnau</a:t>
            </a:r>
          </a:p>
        </p:txBody>
      </p:sp>
      <p:sp>
        <p:nvSpPr>
          <p:cNvPr id="4" name="Titel 2">
            <a:extLst>
              <a:ext uri="{FF2B5EF4-FFF2-40B4-BE49-F238E27FC236}">
                <a16:creationId xmlns:a16="http://schemas.microsoft.com/office/drawing/2014/main" id="{E3D67D1D-495D-4078-7939-2925F31BD85C}"/>
              </a:ext>
            </a:extLst>
          </p:cNvPr>
          <p:cNvSpPr txBox="1">
            <a:spLocks/>
          </p:cNvSpPr>
          <p:nvPr/>
        </p:nvSpPr>
        <p:spPr>
          <a:xfrm>
            <a:off x="735761" y="1764407"/>
            <a:ext cx="9206006" cy="4896544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ts val="3500"/>
              </a:lnSpc>
              <a:spcBef>
                <a:spcPct val="0"/>
              </a:spcBef>
              <a:buNone/>
              <a:defRPr sz="3000" b="1" kern="1200" spc="100" baseline="0">
                <a:solidFill>
                  <a:schemeClr val="tx1"/>
                </a:solidFill>
                <a:latin typeface="Humanst531 BT" panose="020D0502030503020204" pitchFamily="34" charset="0"/>
                <a:ea typeface="+mj-ea"/>
                <a:cs typeface="+mj-cs"/>
              </a:defRPr>
            </a:lvl1pPr>
          </a:lstStyle>
          <a:p>
            <a:pPr marL="576000" indent="-576000">
              <a:lnSpc>
                <a:spcPts val="2700"/>
              </a:lnSpc>
              <a:spcBef>
                <a:spcPts val="0"/>
              </a:spcBef>
              <a:spcAft>
                <a:spcPts val="1701"/>
              </a:spcAft>
              <a:buClr>
                <a:srgbClr val="FFFF00"/>
              </a:buClr>
              <a:buFont typeface="Wingdings" panose="05000000000000000000" pitchFamily="2" charset="2"/>
              <a:buChar char="§"/>
            </a:pPr>
            <a:r>
              <a:rPr lang="de-DE" sz="2400" b="0" dirty="0">
                <a:ea typeface="+mn-ea"/>
                <a:cs typeface="+mn-cs"/>
              </a:rPr>
              <a:t>Eine Kombination aus Umbau und Anbau entlastet alte Sek von aufwändigen Ausbauten im Bestand (Toilette, Lift etc.).</a:t>
            </a:r>
          </a:p>
          <a:p>
            <a:pPr marL="576000" indent="-576000">
              <a:lnSpc>
                <a:spcPts val="2700"/>
              </a:lnSpc>
              <a:spcBef>
                <a:spcPts val="0"/>
              </a:spcBef>
              <a:spcAft>
                <a:spcPts val="1701"/>
              </a:spcAft>
              <a:buClr>
                <a:srgbClr val="FFFF00"/>
              </a:buClr>
              <a:buFont typeface="Wingdings" panose="05000000000000000000" pitchFamily="2" charset="2"/>
              <a:buChar char="§"/>
            </a:pPr>
            <a:r>
              <a:rPr lang="de-DE" sz="2400" b="0" dirty="0">
                <a:ea typeface="+mn-ea"/>
                <a:cs typeface="+mn-cs"/>
              </a:rPr>
              <a:t>Eine Grundsanierung mit gewissen inneren Umbauten ist günstiger als eine komplette Neunutzung der alten Sek. </a:t>
            </a:r>
          </a:p>
          <a:p>
            <a:pPr marL="576000" indent="-576000">
              <a:lnSpc>
                <a:spcPts val="2700"/>
              </a:lnSpc>
              <a:spcBef>
                <a:spcPts val="0"/>
              </a:spcBef>
              <a:spcAft>
                <a:spcPts val="1701"/>
              </a:spcAft>
              <a:buClr>
                <a:srgbClr val="FFFF00"/>
              </a:buClr>
              <a:buFont typeface="Wingdings" panose="05000000000000000000" pitchFamily="2" charset="2"/>
              <a:buChar char="§"/>
            </a:pPr>
            <a:r>
              <a:rPr lang="de-DE" sz="2400" b="0" dirty="0">
                <a:ea typeface="+mn-ea"/>
                <a:cs typeface="+mn-cs"/>
              </a:rPr>
              <a:t>Die bestehenden Räume der alten Sek können optimal und hindernisfrei weitergenutzt werden. </a:t>
            </a:r>
          </a:p>
          <a:p>
            <a:pPr marL="576000" indent="-576000">
              <a:lnSpc>
                <a:spcPts val="2700"/>
              </a:lnSpc>
              <a:spcBef>
                <a:spcPts val="0"/>
              </a:spcBef>
              <a:spcAft>
                <a:spcPts val="1701"/>
              </a:spcAft>
              <a:buClr>
                <a:srgbClr val="FFFF00"/>
              </a:buClr>
              <a:buFont typeface="Wingdings" panose="05000000000000000000" pitchFamily="2" charset="2"/>
              <a:buChar char="§"/>
            </a:pPr>
            <a:r>
              <a:rPr lang="de-DE" sz="2400" b="0" dirty="0">
                <a:ea typeface="+mn-ea"/>
                <a:cs typeface="+mn-cs"/>
              </a:rPr>
              <a:t>Mehrere Bedürfnisse könnten mit dem Umbau abgedeckt werden.</a:t>
            </a:r>
          </a:p>
          <a:p>
            <a:pPr marL="576000" indent="-576000">
              <a:lnSpc>
                <a:spcPts val="2700"/>
              </a:lnSpc>
              <a:spcBef>
                <a:spcPts val="0"/>
              </a:spcBef>
              <a:spcAft>
                <a:spcPts val="1701"/>
              </a:spcAft>
              <a:buClr>
                <a:srgbClr val="FFFF00"/>
              </a:buClr>
              <a:buFont typeface="Wingdings" panose="05000000000000000000" pitchFamily="2" charset="2"/>
              <a:buChar char="§"/>
            </a:pPr>
            <a:r>
              <a:rPr lang="de-DE" sz="2400" b="0" dirty="0">
                <a:ea typeface="+mn-ea"/>
                <a:cs typeface="+mn-cs"/>
              </a:rPr>
              <a:t>Neubau der KiTa und Sanierung der alten Sek lassen sich zeitlich gestaffelt umsetzen. Unterbringung der Asylsuchenden bleibt weiter eine grosse Herausforderung.</a:t>
            </a:r>
            <a:endParaRPr lang="de-CH" sz="2400" b="0" dirty="0"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953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5ABDE-ED8A-4A69-9AC6-903CDA0203A0}" type="slidenum">
              <a:rPr lang="de-CH" smtClean="0"/>
              <a:pPr/>
              <a:t>24</a:t>
            </a:fld>
            <a:endParaRPr lang="de-CH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720000" y="899999"/>
            <a:ext cx="9595252" cy="1008423"/>
          </a:xfrm>
        </p:spPr>
        <p:txBody>
          <a:bodyPr>
            <a:noAutofit/>
          </a:bodyPr>
          <a:lstStyle/>
          <a:p>
            <a:r>
              <a:rPr lang="de-CH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Vorschau: Unterbringung Tiefgarage unter KiTa-Neubau: Erweiterung Ost </a:t>
            </a:r>
            <a:br>
              <a:rPr lang="de-CH" sz="2000" dirty="0"/>
            </a:br>
            <a:endParaRPr lang="de-CH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CH" dirty="0"/>
              <a:t>SCHULGEMEINDE Hittnau</a:t>
            </a:r>
          </a:p>
        </p:txBody>
      </p:sp>
      <p:pic>
        <p:nvPicPr>
          <p:cNvPr id="1025" name="Picture 1" descr="page32image27655408">
            <a:extLst>
              <a:ext uri="{FF2B5EF4-FFF2-40B4-BE49-F238E27FC236}">
                <a16:creationId xmlns:a16="http://schemas.microsoft.com/office/drawing/2014/main" id="{5C8CD89B-7054-6333-0D98-FA9C480E9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480" y="2186235"/>
            <a:ext cx="8521700" cy="433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91989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5ABDE-ED8A-4A69-9AC6-903CDA0203A0}" type="slidenum">
              <a:rPr lang="de-CH" smtClean="0"/>
              <a:pPr/>
              <a:t>25</a:t>
            </a:fld>
            <a:endParaRPr lang="de-CH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720000" y="900000"/>
            <a:ext cx="9206006" cy="690820"/>
          </a:xfrm>
        </p:spPr>
        <p:txBody>
          <a:bodyPr>
            <a:normAutofit/>
          </a:bodyPr>
          <a:lstStyle/>
          <a:p>
            <a:r>
              <a:rPr lang="de-DE" sz="22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Kostenaufstellung Variante 6 mit / ohne Vollausbau Tiefgarage</a:t>
            </a:r>
            <a:endParaRPr lang="de-CH" sz="2200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CH" dirty="0"/>
              <a:t>SCHULGEMEINDE Hittnau</a:t>
            </a:r>
          </a:p>
        </p:txBody>
      </p:sp>
      <p:pic>
        <p:nvPicPr>
          <p:cNvPr id="5" name="Grafik 4" descr="Ein Bild, das Text enthält.&#10;&#10;Automatisch generierte Beschreibung">
            <a:extLst>
              <a:ext uri="{FF2B5EF4-FFF2-40B4-BE49-F238E27FC236}">
                <a16:creationId xmlns:a16="http://schemas.microsoft.com/office/drawing/2014/main" id="{EB73932F-483D-FF03-731F-6E22580272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6" t="9904" r="23143" b="14393"/>
          <a:stretch/>
        </p:blipFill>
        <p:spPr>
          <a:xfrm>
            <a:off x="594172" y="1764407"/>
            <a:ext cx="9633837" cy="489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85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5ABDE-ED8A-4A69-9AC6-903CDA0203A0}" type="slidenum">
              <a:rPr lang="de-CH" smtClean="0"/>
              <a:pPr/>
              <a:t>26</a:t>
            </a:fld>
            <a:endParaRPr lang="de-CH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720000" y="900000"/>
            <a:ext cx="9206006" cy="690820"/>
          </a:xfrm>
        </p:spPr>
        <p:txBody>
          <a:bodyPr/>
          <a:lstStyle/>
          <a:p>
            <a:r>
              <a:rPr lang="de-CH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Weiteres Vorgehen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CH" dirty="0"/>
              <a:t>SCHULGEMEINDE Hittnau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B770C2B6-52E1-5544-8288-0CEC4BDB63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8187" y="1770367"/>
            <a:ext cx="9217025" cy="3666448"/>
          </a:xfrm>
        </p:spPr>
        <p:txBody>
          <a:bodyPr/>
          <a:lstStyle/>
          <a:p>
            <a:pPr marL="576000" indent="-576000">
              <a:lnSpc>
                <a:spcPts val="2700"/>
              </a:lnSpc>
              <a:spcAft>
                <a:spcPts val="1701"/>
              </a:spcAft>
              <a:buClr>
                <a:srgbClr val="FFFF00"/>
              </a:buClr>
              <a:buFont typeface="Wingdings" panose="05000000000000000000" pitchFamily="2" charset="2"/>
              <a:buChar char="§"/>
            </a:pPr>
            <a:r>
              <a:rPr lang="de-DE" sz="2400" b="0" dirty="0"/>
              <a:t>Informations- und Mitwirkungsveranstaltung für die Bevölkerung am </a:t>
            </a:r>
            <a:r>
              <a:rPr lang="de-DE" sz="2400" b="0" dirty="0">
                <a:solidFill>
                  <a:srgbClr val="FF0000"/>
                </a:solidFill>
              </a:rPr>
              <a:t>Samstag, 18. November 2023</a:t>
            </a:r>
            <a:r>
              <a:rPr lang="de-DE" sz="2400" b="0" dirty="0"/>
              <a:t>, 10.00 – 12.00 Uhr, </a:t>
            </a:r>
            <a:br>
              <a:rPr lang="de-DE" sz="2400" b="0" dirty="0"/>
            </a:br>
            <a:r>
              <a:rPr lang="de-DE" sz="2400" b="0" dirty="0"/>
              <a:t>Turnhalle Hermetsbüel.</a:t>
            </a:r>
          </a:p>
          <a:p>
            <a:pPr marL="576000" indent="-576000">
              <a:lnSpc>
                <a:spcPts val="2700"/>
              </a:lnSpc>
              <a:spcAft>
                <a:spcPts val="1701"/>
              </a:spcAft>
              <a:buClr>
                <a:srgbClr val="FFFF00"/>
              </a:buClr>
              <a:buFont typeface="Wingdings" panose="05000000000000000000" pitchFamily="2" charset="2"/>
              <a:buChar char="§"/>
            </a:pPr>
            <a:r>
              <a:rPr lang="de-DE" sz="2400" b="0" dirty="0"/>
              <a:t>Projektunterlagen auf Homepage Gemeinde „Aktuelles / Projekte“ und Schulgemeinde „Tagesstrukturen / KiTa Hittnau“ ab Anfang Oktober.</a:t>
            </a:r>
          </a:p>
          <a:p>
            <a:pPr marL="576000" indent="-576000">
              <a:lnSpc>
                <a:spcPts val="2700"/>
              </a:lnSpc>
              <a:spcAft>
                <a:spcPts val="1701"/>
              </a:spcAft>
              <a:buClr>
                <a:srgbClr val="FFFF00"/>
              </a:buClr>
              <a:buFont typeface="Wingdings" panose="05000000000000000000" pitchFamily="2" charset="2"/>
              <a:buChar char="§"/>
            </a:pPr>
            <a:r>
              <a:rPr lang="de-DE" sz="2400" b="0" dirty="0"/>
              <a:t>Fragen für die Informationsveranstaltung sind unter der gleichen Adresse bis am </a:t>
            </a:r>
            <a:r>
              <a:rPr lang="de-DE" sz="2400" dirty="0"/>
              <a:t>10. November 2023 </a:t>
            </a:r>
            <a:r>
              <a:rPr lang="de-DE" sz="2400" b="0" dirty="0"/>
              <a:t>erwünscht.</a:t>
            </a:r>
          </a:p>
        </p:txBody>
      </p:sp>
    </p:spTree>
    <p:extLst>
      <p:ext uri="{BB962C8B-B14F-4D97-AF65-F5344CB8AC3E}">
        <p14:creationId xmlns:p14="http://schemas.microsoft.com/office/powerpoint/2010/main" val="29473690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0D92BFF-66DA-3A93-4341-4ABA18E7C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5ABDE-ED8A-4A69-9AC6-903CDA0203A0}" type="slidenum">
              <a:rPr lang="de-CH" smtClean="0"/>
              <a:pPr/>
              <a:t>3</a:t>
            </a:fld>
            <a:endParaRPr lang="de-CH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BC53DF8-6CBD-C167-EE73-A8FA27F96A8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8187" y="1111404"/>
            <a:ext cx="9217025" cy="5338454"/>
          </a:xfrm>
        </p:spPr>
        <p:txBody>
          <a:bodyPr anchor="ctr"/>
          <a:lstStyle/>
          <a:p>
            <a:pPr marL="0" indent="0">
              <a:buNone/>
            </a:pPr>
            <a:r>
              <a:rPr lang="de-DE" sz="2400" b="1" dirty="0"/>
              <a:t>Umsetzung Hittnau</a:t>
            </a:r>
          </a:p>
          <a:p>
            <a:r>
              <a:rPr lang="de-DE" sz="2400" dirty="0"/>
              <a:t>Rahmenkredit an </a:t>
            </a:r>
            <a:r>
              <a:rPr lang="de-DE" dirty="0"/>
              <a:t>Schulgemeindeversammlung vom 10.12.2012, um Angebot in Gemeinde aufzubauen. </a:t>
            </a:r>
          </a:p>
          <a:p>
            <a:r>
              <a:rPr lang="de-DE" dirty="0"/>
              <a:t>Ziel: Betrieb in gemeindeeigener Liegenschaft führen (keine Mietabhängigkeit).  </a:t>
            </a:r>
          </a:p>
          <a:p>
            <a:r>
              <a:rPr lang="de-DE" dirty="0"/>
              <a:t>Zeithorizont zu kurz, darum Übergangslösung mit Mietobjekt Stationsstr.</a:t>
            </a:r>
          </a:p>
          <a:p>
            <a:r>
              <a:rPr lang="de-DE" dirty="0"/>
              <a:t>01.09.2023 feierte KiTa Hittnau 10-jähriges Jubiläum an der Stationsstr.!</a:t>
            </a:r>
          </a:p>
          <a:p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6DD8A29-7F61-89CB-C425-EC60ED81816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CH" dirty="0"/>
              <a:t>SCHULGEMEINDE Hittnau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741340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5ABDE-ED8A-4A69-9AC6-903CDA0203A0}" type="slidenum">
              <a:rPr lang="de-CH" smtClean="0"/>
              <a:pPr/>
              <a:t>4</a:t>
            </a:fld>
            <a:endParaRPr lang="de-CH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720000" y="900000"/>
            <a:ext cx="9206006" cy="690820"/>
          </a:xfrm>
        </p:spPr>
        <p:txBody>
          <a:bodyPr/>
          <a:lstStyle/>
          <a:p>
            <a:r>
              <a:rPr lang="de-CH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Heutige KiTa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CH" dirty="0"/>
              <a:t>SCHULGEMEINDE Hittnau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8EF0B53B-28D6-1C4A-AF82-BF2C2FAE1D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172" y="1931660"/>
            <a:ext cx="7074892" cy="4987604"/>
          </a:xfrm>
          <a:prstGeom prst="rect">
            <a:avLst/>
          </a:prstGeom>
        </p:spPr>
      </p:pic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B770C2B6-52E1-5544-8288-0CEC4BDB63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1571297"/>
            <a:ext cx="9217025" cy="360363"/>
          </a:xfrm>
        </p:spPr>
        <p:txBody>
          <a:bodyPr/>
          <a:lstStyle/>
          <a:p>
            <a:r>
              <a:rPr lang="de-DE" dirty="0"/>
              <a:t>Standort</a:t>
            </a:r>
          </a:p>
        </p:txBody>
      </p:sp>
    </p:spTree>
    <p:extLst>
      <p:ext uri="{BB962C8B-B14F-4D97-AF65-F5344CB8AC3E}">
        <p14:creationId xmlns:p14="http://schemas.microsoft.com/office/powerpoint/2010/main" val="38586509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5ABDE-ED8A-4A69-9AC6-903CDA0203A0}" type="slidenum">
              <a:rPr lang="de-CH" smtClean="0"/>
              <a:pPr/>
              <a:t>5</a:t>
            </a:fld>
            <a:endParaRPr lang="de-CH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720000" y="900000"/>
            <a:ext cx="9206006" cy="690820"/>
          </a:xfrm>
        </p:spPr>
        <p:txBody>
          <a:bodyPr/>
          <a:lstStyle/>
          <a:p>
            <a:r>
              <a:rPr lang="de-CH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Heutige KiTa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CH" dirty="0"/>
              <a:t>SCHULGEMEINDE Hittnau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B770C2B6-52E1-5544-8288-0CEC4BDB63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1571297"/>
            <a:ext cx="9217025" cy="360363"/>
          </a:xfrm>
        </p:spPr>
        <p:txBody>
          <a:bodyPr/>
          <a:lstStyle/>
          <a:p>
            <a:r>
              <a:rPr lang="de-DE" dirty="0"/>
              <a:t>Zugang und Spielbereich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51E3F6B-9944-F940-92FD-5057E9B78A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0" y="2097972"/>
            <a:ext cx="7722964" cy="496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782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5A4654E7-E46F-63B9-28B0-4072EBC7C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5ABDE-ED8A-4A69-9AC6-903CDA0203A0}" type="slidenum">
              <a:rPr lang="de-CH" smtClean="0"/>
              <a:pPr/>
              <a:t>6</a:t>
            </a:fld>
            <a:endParaRPr lang="de-CH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428D716-0497-3AB9-4016-9663473C0E1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CH" dirty="0"/>
              <a:t>SCHULGEMEINDE Hittnau</a:t>
            </a:r>
          </a:p>
          <a:p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CDFE2D9-B57B-A4FB-5EFE-C45E08E0EE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916" y="3708623"/>
            <a:ext cx="2843041" cy="3718799"/>
          </a:xfrm>
          <a:prstGeom prst="rect">
            <a:avLst/>
          </a:prstGeom>
        </p:spPr>
      </p:pic>
      <p:sp>
        <p:nvSpPr>
          <p:cNvPr id="8" name="Textplatzhalter 7">
            <a:extLst>
              <a:ext uri="{FF2B5EF4-FFF2-40B4-BE49-F238E27FC236}">
                <a16:creationId xmlns:a16="http://schemas.microsoft.com/office/drawing/2014/main" id="{C4B211E0-9E3A-C7AE-D876-3F15D416D6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50543" y="1188343"/>
            <a:ext cx="6324349" cy="5680754"/>
          </a:xfrm>
        </p:spPr>
        <p:txBody>
          <a:bodyPr/>
          <a:lstStyle/>
          <a:p>
            <a:pPr marL="0" indent="0">
              <a:buNone/>
            </a:pPr>
            <a:r>
              <a:rPr lang="de-DE" sz="3200" dirty="0"/>
              <a:t>Baustruktur</a:t>
            </a:r>
          </a:p>
          <a:p>
            <a:r>
              <a:rPr lang="de-DE" sz="2400" dirty="0"/>
              <a:t>Holzelementbau als Pavillon, Instandstellungen erforderlich</a:t>
            </a:r>
          </a:p>
          <a:p>
            <a:r>
              <a:rPr lang="de-DE" sz="2400" dirty="0"/>
              <a:t>Innenbereiche Holztrennwände, Oberflächen unterhalten</a:t>
            </a:r>
          </a:p>
          <a:p>
            <a:r>
              <a:rPr lang="de-DE" sz="2400" dirty="0"/>
              <a:t>Nasszellen zeigen altersbedingte Abnützung</a:t>
            </a:r>
          </a:p>
          <a:p>
            <a:pPr marL="0" indent="0">
              <a:buNone/>
            </a:pPr>
            <a:endParaRPr lang="de-DE" sz="3200" dirty="0"/>
          </a:p>
          <a:p>
            <a:pPr marL="0" indent="0">
              <a:buNone/>
            </a:pPr>
            <a:r>
              <a:rPr lang="de-DE" sz="3200" dirty="0"/>
              <a:t>Betriebliche Aspekte</a:t>
            </a:r>
          </a:p>
          <a:p>
            <a:r>
              <a:rPr lang="de-DE" sz="2400" dirty="0"/>
              <a:t>Knappe Platzverhältnisse bei Garderobe, Stauraum, Essbereich, Nasszellen</a:t>
            </a:r>
          </a:p>
          <a:p>
            <a:r>
              <a:rPr lang="de-DE" sz="2400" dirty="0"/>
              <a:t>Anforderung 6</a:t>
            </a:r>
            <a:r>
              <a:rPr lang="de-DE" sz="2400" dirty="0">
                <a:latin typeface="Humanst531 BT" panose="020D0502030503020204" pitchFamily="34" charset="0"/>
              </a:rPr>
              <a:t> m</a:t>
            </a:r>
            <a:r>
              <a:rPr lang="de-DE" sz="2400" baseline="30000" dirty="0">
                <a:latin typeface="Humanst531 BT" panose="020D0502030503020204" pitchFamily="34" charset="0"/>
              </a:rPr>
              <a:t>2</a:t>
            </a:r>
            <a:r>
              <a:rPr lang="de-DE" sz="2400" dirty="0"/>
              <a:t> pro Platz nicht erfüllt</a:t>
            </a:r>
          </a:p>
          <a:p>
            <a:endParaRPr lang="de-DE" dirty="0"/>
          </a:p>
          <a:p>
            <a:pPr marL="0" indent="0">
              <a:buNone/>
            </a:pPr>
            <a:endParaRPr lang="de-DE" dirty="0"/>
          </a:p>
          <a:p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52C698C3-8765-1959-D072-F79F07A4DF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7710" y="252239"/>
            <a:ext cx="2781518" cy="366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7980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15203DFE-D4B3-5093-F332-215B82686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5ABDE-ED8A-4A69-9AC6-903CDA0203A0}" type="slidenum">
              <a:rPr lang="de-CH" smtClean="0"/>
              <a:pPr/>
              <a:t>7</a:t>
            </a:fld>
            <a:endParaRPr lang="de-CH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CC1866E-4613-057A-E367-7540C3DCAF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8800" y="1116336"/>
            <a:ext cx="9217025" cy="720079"/>
          </a:xfrm>
        </p:spPr>
        <p:txBody>
          <a:bodyPr/>
          <a:lstStyle/>
          <a:p>
            <a:r>
              <a:rPr lang="de-DE" sz="3600" dirty="0"/>
              <a:t>Heutige KiTa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FEE6B8D-ACC1-5811-413A-95A9A74B99B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38187" y="2042577"/>
            <a:ext cx="5976665" cy="4618374"/>
          </a:xfrm>
        </p:spPr>
        <p:txBody>
          <a:bodyPr/>
          <a:lstStyle/>
          <a:p>
            <a:pPr marL="0" indent="0">
              <a:buNone/>
            </a:pPr>
            <a:r>
              <a:rPr lang="de-DE" sz="3200" dirty="0"/>
              <a:t>Gesetzliche Auflagen</a:t>
            </a:r>
          </a:p>
          <a:p>
            <a:pPr marL="0" indent="0">
              <a:buNone/>
            </a:pPr>
            <a:r>
              <a:rPr lang="de-DE" sz="2400" dirty="0"/>
              <a:t>Auflage Behindertengleichstellung</a:t>
            </a:r>
          </a:p>
          <a:p>
            <a:r>
              <a:rPr lang="de-DE" sz="2400" dirty="0"/>
              <a:t>Anlage ist nicht hindernisfrei erschlossen</a:t>
            </a:r>
          </a:p>
          <a:p>
            <a:r>
              <a:rPr lang="de-DE" sz="2400" dirty="0"/>
              <a:t>Innenbereiche/Nasszellen entsprechen nicht den Vorgaben</a:t>
            </a:r>
          </a:p>
          <a:p>
            <a:endParaRPr lang="de-DE" dirty="0"/>
          </a:p>
          <a:p>
            <a:pPr marL="0" indent="0">
              <a:buNone/>
            </a:pPr>
            <a:r>
              <a:rPr lang="de-DE" sz="3200" dirty="0"/>
              <a:t>Brandschutzauflagen</a:t>
            </a:r>
          </a:p>
          <a:p>
            <a:r>
              <a:rPr lang="de-DE" sz="2400" dirty="0"/>
              <a:t>Anforderungen Fluchtwege nicht erfüllt</a:t>
            </a: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A5C2ACE4-93A6-6207-C16D-ED60CC36692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CH" dirty="0"/>
              <a:t>SCHULGEMEINDE Hittnau</a:t>
            </a:r>
          </a:p>
          <a:p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F6ECC6AA-11B2-6182-ECAC-620062A431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61" t="6906" r="3536" b="6024"/>
          <a:stretch/>
        </p:blipFill>
        <p:spPr>
          <a:xfrm>
            <a:off x="6930876" y="1692399"/>
            <a:ext cx="3240360" cy="4297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624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5ABDE-ED8A-4A69-9AC6-903CDA0203A0}" type="slidenum">
              <a:rPr lang="de-CH" smtClean="0"/>
              <a:pPr/>
              <a:t>8</a:t>
            </a:fld>
            <a:endParaRPr lang="de-CH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720000" y="1073587"/>
            <a:ext cx="9206006" cy="690820"/>
          </a:xfrm>
        </p:spPr>
        <p:txBody>
          <a:bodyPr/>
          <a:lstStyle/>
          <a:p>
            <a:r>
              <a:rPr lang="de-CH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Heutige KiTa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CH" dirty="0"/>
              <a:t>SCHULGEMEINDE Hittnau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66104EB-5B8A-A235-5629-08914EABA380}"/>
              </a:ext>
            </a:extLst>
          </p:cNvPr>
          <p:cNvSpPr txBox="1"/>
          <p:nvPr/>
        </p:nvSpPr>
        <p:spPr>
          <a:xfrm>
            <a:off x="748801" y="2268463"/>
            <a:ext cx="6182075" cy="2811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ts val="2700"/>
              </a:lnSpc>
              <a:spcAft>
                <a:spcPts val="1701"/>
              </a:spcAft>
              <a:buClr>
                <a:srgbClr val="FFFF00"/>
              </a:buClr>
              <a:buFont typeface="Wingdings" panose="05000000000000000000" pitchFamily="2" charset="2"/>
            </a:pPr>
            <a:r>
              <a:rPr lang="de-DE" sz="2800" dirty="0">
                <a:latin typeface="Humanst531 BT" panose="020D0502030503020204" pitchFamily="34" charset="0"/>
              </a:rPr>
              <a:t>Auflagen Gesundheitsinspektorat/AWA</a:t>
            </a:r>
          </a:p>
          <a:p>
            <a:pPr marL="342900" indent="-342900" defTabSz="914400">
              <a:lnSpc>
                <a:spcPts val="2700"/>
              </a:lnSpc>
              <a:spcAft>
                <a:spcPts val="1701"/>
              </a:spcAft>
              <a:buClr>
                <a:srgbClr val="FFFF00"/>
              </a:buClr>
              <a:buFont typeface="Wingdings" panose="05000000000000000000" pitchFamily="2" charset="2"/>
              <a:buChar char="§"/>
            </a:pPr>
            <a:r>
              <a:rPr lang="de-DE" sz="2400" dirty="0">
                <a:latin typeface="Humanst531 BT" panose="020D0502030503020204" pitchFamily="34" charset="0"/>
              </a:rPr>
              <a:t>Küche entspricht nicht den Anforderungen</a:t>
            </a:r>
          </a:p>
          <a:p>
            <a:pPr marL="342900" indent="-342900" defTabSz="914400">
              <a:lnSpc>
                <a:spcPts val="2700"/>
              </a:lnSpc>
              <a:spcAft>
                <a:spcPts val="1701"/>
              </a:spcAft>
              <a:buClr>
                <a:srgbClr val="FFFF00"/>
              </a:buClr>
              <a:buFont typeface="Wingdings" panose="05000000000000000000" pitchFamily="2" charset="2"/>
              <a:buChar char="§"/>
            </a:pPr>
            <a:r>
              <a:rPr lang="de-DE" sz="2400" dirty="0">
                <a:latin typeface="Humanst531 BT" panose="020D0502030503020204" pitchFamily="34" charset="0"/>
              </a:rPr>
              <a:t>Doppelnutzung Essraum/Küche erfüllt Anforderungen nicht</a:t>
            </a:r>
          </a:p>
          <a:p>
            <a:pPr marL="342900" indent="-342900" defTabSz="914400">
              <a:lnSpc>
                <a:spcPts val="2700"/>
              </a:lnSpc>
              <a:spcAft>
                <a:spcPts val="1701"/>
              </a:spcAft>
              <a:buClr>
                <a:srgbClr val="FFFF00"/>
              </a:buClr>
              <a:buFont typeface="Wingdings" panose="05000000000000000000" pitchFamily="2" charset="2"/>
              <a:buChar char="§"/>
            </a:pPr>
            <a:r>
              <a:rPr lang="de-DE" sz="2400" dirty="0">
                <a:latin typeface="Humanst531 BT" panose="020D0502030503020204" pitchFamily="34" charset="0"/>
              </a:rPr>
              <a:t>Fehlende sanitäre Einrichtung für Personal – Betreuung/Küche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C3EF67D-CB5E-C111-B8D3-1620A09637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94" t="17963" r="3536" b="4012"/>
          <a:stretch/>
        </p:blipFill>
        <p:spPr>
          <a:xfrm>
            <a:off x="6714852" y="1908423"/>
            <a:ext cx="3600400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4778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5ABDE-ED8A-4A69-9AC6-903CDA0203A0}" type="slidenum">
              <a:rPr lang="de-CH" smtClean="0"/>
              <a:pPr/>
              <a:t>9</a:t>
            </a:fld>
            <a:endParaRPr lang="de-CH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720000" y="900000"/>
            <a:ext cx="9206006" cy="690820"/>
          </a:xfrm>
        </p:spPr>
        <p:txBody>
          <a:bodyPr/>
          <a:lstStyle/>
          <a:p>
            <a:r>
              <a:rPr lang="de-CH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Heutige KiTa</a:t>
            </a:r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CH" dirty="0"/>
              <a:t>SCHULGEMEINDE Hittnau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B770C2B6-52E1-5544-8288-0CEC4BDB63A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000" y="1571297"/>
            <a:ext cx="9217025" cy="360363"/>
          </a:xfrm>
        </p:spPr>
        <p:txBody>
          <a:bodyPr/>
          <a:lstStyle/>
          <a:p>
            <a:r>
              <a:rPr lang="de-DE" dirty="0"/>
              <a:t>Situation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0DE15842-2640-1844-BADE-0A70E398FE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94"/>
          <a:stretch/>
        </p:blipFill>
        <p:spPr>
          <a:xfrm rot="5400000">
            <a:off x="2872955" y="-420581"/>
            <a:ext cx="4980103" cy="9759027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E255BF1-D93C-B740-9F89-FF1D49FE07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679" b="80474"/>
          <a:stretch/>
        </p:blipFill>
        <p:spPr>
          <a:xfrm>
            <a:off x="8210139" y="1111596"/>
            <a:ext cx="1905969" cy="147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041451"/>
      </p:ext>
    </p:extLst>
  </p:cSld>
  <p:clrMapOvr>
    <a:masterClrMapping/>
  </p:clrMapOvr>
</p:sld>
</file>

<file path=ppt/theme/theme1.xml><?xml version="1.0" encoding="utf-8"?>
<a:theme xmlns:a="http://schemas.openxmlformats.org/drawingml/2006/main" name="SchuleHittnau_PowerPoint_Vorlage_A4quer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nhaltsfolie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SchuleHittnau_PowerPoint_Vorlage_A4quer</Template>
  <TotalTime>0</TotalTime>
  <Words>622</Words>
  <Application>Microsoft Office PowerPoint</Application>
  <PresentationFormat>Benutzerdefiniert</PresentationFormat>
  <Paragraphs>135</Paragraphs>
  <Slides>26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26</vt:i4>
      </vt:variant>
    </vt:vector>
  </HeadingPairs>
  <TitlesOfParts>
    <vt:vector size="33" baseType="lpstr">
      <vt:lpstr>Arial</vt:lpstr>
      <vt:lpstr>Calibri</vt:lpstr>
      <vt:lpstr>Humanst531 BT</vt:lpstr>
      <vt:lpstr>Tahoma</vt:lpstr>
      <vt:lpstr>Wingdings</vt:lpstr>
      <vt:lpstr>SchuleHittnau_PowerPoint_Vorlage_A4quer</vt:lpstr>
      <vt:lpstr>Inhaltsfolien</vt:lpstr>
      <vt:lpstr>PowerPoint-Präsentation</vt:lpstr>
      <vt:lpstr>PowerPoint-Präsentation</vt:lpstr>
      <vt:lpstr>PowerPoint-Präsentation</vt:lpstr>
      <vt:lpstr>Heutige KiTa</vt:lpstr>
      <vt:lpstr>Heutige KiTa</vt:lpstr>
      <vt:lpstr>PowerPoint-Präsentation</vt:lpstr>
      <vt:lpstr>PowerPoint-Präsentation</vt:lpstr>
      <vt:lpstr>Heutige KiTa</vt:lpstr>
      <vt:lpstr>Heutige KiTa</vt:lpstr>
      <vt:lpstr>Neuer Standort - Varianten</vt:lpstr>
      <vt:lpstr>Neuer Standort - Varianten</vt:lpstr>
      <vt:lpstr>Neuer Standort - Varianten</vt:lpstr>
      <vt:lpstr>1 Umbau/Erweiterung Gmd.-Haus dreigeschossig </vt:lpstr>
      <vt:lpstr>2 Zweigeschossiger Ersatzbau Gmd.-Haus</vt:lpstr>
      <vt:lpstr>3 Eingeschossiger Ersatzbau alte Sek</vt:lpstr>
      <vt:lpstr>4 Zweigeschossiger Neubau hinter alte Sek</vt:lpstr>
      <vt:lpstr>5 Zweigeschossiger Ersatzbau alte Sek</vt:lpstr>
      <vt:lpstr>6 Zweigeschossiger Neubau mit alte Sek</vt:lpstr>
      <vt:lpstr>Standort-/Variantenszenarien</vt:lpstr>
      <vt:lpstr>Standort-/Variantenszenarien</vt:lpstr>
      <vt:lpstr>PowerPoint-Präsentation</vt:lpstr>
      <vt:lpstr>Studie aus Masterplan öffentliche Bauten</vt:lpstr>
      <vt:lpstr>Fazit für Variante 6</vt:lpstr>
      <vt:lpstr>Vorschau: Unterbringung Tiefgarage unter KiTa-Neubau: Erweiterung Ost  </vt:lpstr>
      <vt:lpstr>Kostenaufstellung Variante 6 mit / ohne Vollausbau Tiefgarage</vt:lpstr>
      <vt:lpstr>Weiteres Vorgehen</vt:lpstr>
    </vt:vector>
  </TitlesOfParts>
  <Company>Gemeindeverwaltung Hittnau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2014</dc:title>
  <dc:creator>Christoph Boog</dc:creator>
  <cp:lastModifiedBy>Christoph Boog</cp:lastModifiedBy>
  <cp:revision>405</cp:revision>
  <cp:lastPrinted>2023-03-06T20:20:00Z</cp:lastPrinted>
  <dcterms:created xsi:type="dcterms:W3CDTF">2014-11-27T09:49:32Z</dcterms:created>
  <dcterms:modified xsi:type="dcterms:W3CDTF">2023-09-09T09:52:35Z</dcterms:modified>
</cp:coreProperties>
</file>